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jpg" ContentType="image/jpg"/>
  <Override PartName="/ppt/media/image13.jpg" ContentType="image/jpg"/>
  <Override PartName="/ppt/media/image16.jpg" ContentType="image/jpg"/>
  <Override PartName="/ppt/media/image34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5" r:id="rId6"/>
    <p:sldId id="266" r:id="rId7"/>
    <p:sldId id="279" r:id="rId8"/>
    <p:sldId id="280" r:id="rId9"/>
    <p:sldId id="281" r:id="rId10"/>
    <p:sldId id="282" r:id="rId11"/>
    <p:sldId id="283" r:id="rId12"/>
    <p:sldId id="285" r:id="rId13"/>
    <p:sldId id="28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157A5-E0D2-481C-7274-CFD86AC303E0}" v="16" dt="2024-06-16T17:19:57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9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7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25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90" dirty="0"/>
              <a:t>PAGE</a:t>
            </a:r>
            <a:r>
              <a:rPr spc="-25" dirty="0"/>
              <a:t> </a:t>
            </a:r>
            <a:r>
              <a:rPr spc="55" dirty="0"/>
              <a:t>NO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spc="-225" baseline="3472" dirty="0"/>
              <a:t>|</a:t>
            </a:r>
            <a:r>
              <a:rPr sz="1200" spc="22" baseline="3472" dirty="0"/>
              <a:t> </a:t>
            </a:r>
            <a:fld id="{81D60167-4931-47E6-BA6A-407CBD079E47}" type="slidenum">
              <a:rPr sz="1000" spc="55" dirty="0"/>
              <a:t>‹#›</a:t>
            </a:fld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1875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8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15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4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1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1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6511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88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73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90"/>
              <a:t>PAGE</a:t>
            </a:r>
            <a:r>
              <a:rPr lang="en-US" spc="-25"/>
              <a:t> </a:t>
            </a:r>
            <a:r>
              <a:rPr lang="en-US" spc="55"/>
              <a:t>NO</a:t>
            </a:r>
            <a:endParaRPr lang="en-US" spc="55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200" spc="-225" baseline="3472"/>
              <a:t>|</a:t>
            </a:r>
            <a:r>
              <a:rPr lang="en-US" sz="1200" spc="22" baseline="3472"/>
              <a:t> </a:t>
            </a:r>
            <a:fld id="{81D60167-4931-47E6-BA6A-407CBD079E47}" type="slidenum">
              <a:rPr sz="1000" spc="55" smtClean="0"/>
              <a:t>‹#›</a:t>
            </a:fld>
            <a:endParaRPr sz="100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9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://www.nj.gov/connect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9.jp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2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hyperlink" Target="http://www.nj.gov/connect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http://www.nj.gov/connect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9.jp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hyperlink" Target="http://www.nj.gov/connect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9.jpg"/><Relationship Id="rId4" Type="http://schemas.openxmlformats.org/officeDocument/2006/relationships/image" Target="../media/image30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://www.nj.gov/connect" TargetMode="Externa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hyperlink" Target="http://www.nj.gov/connect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9.jpg"/><Relationship Id="rId5" Type="http://schemas.openxmlformats.org/officeDocument/2006/relationships/image" Target="../media/image21.png"/><Relationship Id="rId10" Type="http://schemas.openxmlformats.org/officeDocument/2006/relationships/image" Target="../media/image8.png"/><Relationship Id="rId4" Type="http://schemas.openxmlformats.org/officeDocument/2006/relationships/image" Target="../media/image37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j.gov/connect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5.png"/><Relationship Id="rId7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hyperlink" Target="http://www.nj.gov/connect" TargetMode="External"/><Relationship Id="rId4" Type="http://schemas.openxmlformats.org/officeDocument/2006/relationships/image" Target="../media/image46.png"/><Relationship Id="rId9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j.gov/connect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9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www.nj.gov/connec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BROADBAND@bpu.nj.gov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j.gov/connect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costquest.com/ntiatiererequest/" TargetMode="External"/><Relationship Id="rId2" Type="http://schemas.openxmlformats.org/officeDocument/2006/relationships/hyperlink" Target="https://apps.costquest.com/ntiatiererequest/ue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apps.costquest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169138" y="3429000"/>
            <a:ext cx="7853724" cy="1580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2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BEAD Challenge Process</a:t>
            </a:r>
            <a:r>
              <a:rPr lang="en-US" sz="3200" b="1" cap="all" spc="200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/>
              </a:rPr>
              <a:t> webinar</a:t>
            </a:r>
          </a:p>
          <a:p>
            <a:pPr marL="12700" marR="508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2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June 12,2024</a:t>
            </a:r>
          </a:p>
        </p:txBody>
      </p:sp>
      <p:pic>
        <p:nvPicPr>
          <p:cNvPr id="18" name="Picture 17" descr="A blue and black logo&#10;&#10;Description automatically generated">
            <a:extLst>
              <a:ext uri="{FF2B5EF4-FFF2-40B4-BE49-F238E27FC236}">
                <a16:creationId xmlns:a16="http://schemas.microsoft.com/office/drawing/2014/main" id="{9A163839-3CDE-C836-6A89-50F3CA31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254"/>
          <a:stretch/>
        </p:blipFill>
        <p:spPr>
          <a:xfrm>
            <a:off x="2321217" y="1663540"/>
            <a:ext cx="6903465" cy="19746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806" y="506477"/>
            <a:ext cx="14140145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Looks</a:t>
            </a:r>
            <a:r>
              <a:rPr spc="-67" dirty="0"/>
              <a:t> </a:t>
            </a:r>
            <a:r>
              <a:rPr dirty="0"/>
              <a:t>easy,</a:t>
            </a:r>
            <a:r>
              <a:rPr spc="-47" dirty="0"/>
              <a:t> </a:t>
            </a:r>
            <a:r>
              <a:rPr dirty="0"/>
              <a:t>but</a:t>
            </a:r>
            <a:r>
              <a:rPr spc="-67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dirty="0"/>
              <a:t>still</a:t>
            </a:r>
            <a:r>
              <a:rPr spc="-73" dirty="0"/>
              <a:t> </a:t>
            </a:r>
            <a:r>
              <a:rPr dirty="0"/>
              <a:t>have</a:t>
            </a:r>
            <a:r>
              <a:rPr spc="-40" dirty="0"/>
              <a:t> </a:t>
            </a:r>
            <a:r>
              <a:rPr spc="-13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2699" y="1921448"/>
            <a:ext cx="4699000" cy="1296744"/>
          </a:xfrm>
          <a:prstGeom prst="rect">
            <a:avLst/>
          </a:prstGeom>
        </p:spPr>
        <p:txBody>
          <a:bodyPr vert="horz" wrap="square" lIns="0" tIns="16933" rIns="0" bIns="0" rtlCol="0" anchor="t">
            <a:spAutoFit/>
          </a:bodyPr>
          <a:lstStyle/>
          <a:p>
            <a:pPr marL="16933" marR="0" lvl="0" indent="0" algn="l" defTabSz="4572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</a:t>
            </a:r>
            <a:r>
              <a:rPr kumimoji="0" sz="2000" b="1" i="0" u="none" strike="noStrike" kern="1200" cap="none" spc="-53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much</a:t>
            </a:r>
            <a:r>
              <a:rPr kumimoji="0" sz="2000" b="1" i="0" u="none" strike="noStrike" kern="1200" cap="none" spc="-47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does</a:t>
            </a:r>
            <a:r>
              <a:rPr kumimoji="0" sz="2000" b="1" i="0" u="none" strike="noStrike" kern="1200" cap="none" spc="-47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2000" b="1" i="0" u="none" strike="noStrike" kern="1200" cap="none" spc="-4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</a:t>
            </a:r>
            <a:r>
              <a:rPr kumimoji="0" sz="2000" b="1" i="0" u="none" strike="noStrike" kern="1200" cap="none" spc="-27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cost?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510" marR="6350" lvl="0" indent="0" algn="l" defTabSz="457200" rtl="0" eaLnBrk="1" fontAlgn="auto" latinLnBrk="0" hangingPunct="1">
              <a:lnSpc>
                <a:spcPct val="83379"/>
              </a:lnSpc>
              <a:spcBef>
                <a:spcPts val="19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Nothing!</a:t>
            </a:r>
            <a:r>
              <a:rPr kumimoji="0" sz="1867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There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Fabric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participate</a:t>
            </a:r>
            <a:r>
              <a:rPr kumimoji="0" sz="1867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BEAD</a:t>
            </a:r>
            <a:r>
              <a:rPr kumimoji="0" sz="1867" b="0" i="0" u="none" strike="noStrike" kern="1200" cap="none" spc="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process.</a:t>
            </a:r>
            <a:endParaRPr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9811" y="1955139"/>
            <a:ext cx="4648200" cy="1262611"/>
          </a:xfrm>
          <a:prstGeom prst="rect">
            <a:avLst/>
          </a:prstGeom>
        </p:spPr>
        <p:txBody>
          <a:bodyPr vert="horz" wrap="square" lIns="0" tIns="16087" rIns="0" bIns="0" rtlCol="0" anchor="t">
            <a:spAutoFit/>
          </a:bodyPr>
          <a:lstStyle/>
          <a:p>
            <a:pPr marL="16933" marR="0" lvl="0" indent="0" algn="l" defTabSz="457200" rtl="0" eaLnBrk="1" fontAlgn="auto" latinLnBrk="0" hangingPunct="1">
              <a:lnSpc>
                <a:spcPct val="100000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</a:t>
            </a:r>
            <a:r>
              <a:rPr kumimoji="0" sz="1867" b="1" i="0" u="none" strike="noStrike" kern="1200" cap="none" spc="-27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</a:t>
            </a:r>
            <a:r>
              <a:rPr kumimoji="0" sz="1867" b="1" i="0" u="none" strike="noStrike" kern="1200" cap="none" spc="-33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does</a:t>
            </a:r>
            <a:r>
              <a:rPr kumimoji="0" sz="1867" b="1" i="0" u="none" strike="noStrike" kern="1200" cap="none" spc="-27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sz="1867" b="1" i="0" u="none" strike="noStrike" kern="1200" cap="none" spc="-27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</a:t>
            </a:r>
            <a:r>
              <a:rPr kumimoji="0" sz="1867" b="1" i="0" u="none" strike="noStrike" kern="1200" cap="none" spc="-40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67" b="1" i="0" u="none" strike="noStrike" kern="1200" cap="none" spc="-33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get</a:t>
            </a:r>
            <a:r>
              <a:rPr kumimoji="0" sz="1867" b="1" i="0" u="none" strike="noStrike" kern="1200" cap="none" spc="-27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1" i="0" u="none" strike="noStrike" kern="1200" cap="none" spc="0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my</a:t>
            </a:r>
            <a:r>
              <a:rPr kumimoji="0" sz="1867" b="1" i="0" u="none" strike="noStrike" kern="1200" cap="none" spc="-13" normalizeH="0" baseline="0" noProof="0" dirty="0">
                <a:ln>
                  <a:noFill/>
                </a:ln>
                <a:solidFill>
                  <a:srgbClr val="24A9B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license?</a:t>
            </a: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510" marR="6350" lvl="0" indent="0" algn="l" defTabSz="457200" rtl="0" eaLnBrk="1" fontAlgn="auto" latinLnBrk="0" hangingPunct="1">
              <a:lnSpc>
                <a:spcPct val="83379"/>
              </a:lnSpc>
              <a:spcBef>
                <a:spcPts val="188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question!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don’t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estimated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timeline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yet.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It’s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always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best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couple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weeks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turnaround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time.</a:t>
            </a:r>
            <a:endParaRPr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1" y="3079497"/>
            <a:ext cx="3779519" cy="37785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6231" y="3285743"/>
            <a:ext cx="3366007" cy="33660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214871" y="530351"/>
            <a:ext cx="5364480" cy="5530850"/>
            <a:chOff x="6214871" y="530351"/>
            <a:chExt cx="5364480" cy="5530850"/>
          </a:xfrm>
        </p:grpSpPr>
        <p:sp>
          <p:nvSpPr>
            <p:cNvPr id="3" name="object 3"/>
            <p:cNvSpPr/>
            <p:nvPr/>
          </p:nvSpPr>
          <p:spPr>
            <a:xfrm>
              <a:off x="6214871" y="530351"/>
              <a:ext cx="5250180" cy="5420995"/>
            </a:xfrm>
            <a:custGeom>
              <a:avLst/>
              <a:gdLst/>
              <a:ahLst/>
              <a:cxnLst/>
              <a:rect l="l" t="t" r="r" b="b"/>
              <a:pathLst>
                <a:path w="5250180" h="5420995">
                  <a:moveTo>
                    <a:pt x="5250180" y="0"/>
                  </a:moveTo>
                  <a:lnTo>
                    <a:pt x="0" y="0"/>
                  </a:lnTo>
                  <a:lnTo>
                    <a:pt x="0" y="5420868"/>
                  </a:lnTo>
                  <a:lnTo>
                    <a:pt x="5250180" y="5420868"/>
                  </a:lnTo>
                  <a:lnTo>
                    <a:pt x="525018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9171" y="640079"/>
              <a:ext cx="5250180" cy="542086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8614" y="1105089"/>
            <a:ext cx="53422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Challenge</a:t>
            </a:r>
            <a:r>
              <a:rPr spc="-270" dirty="0"/>
              <a:t> </a:t>
            </a:r>
            <a:r>
              <a:rPr spc="-50" dirty="0">
                <a:solidFill>
                  <a:srgbClr val="003399"/>
                </a:solidFill>
              </a:rPr>
              <a:t>Process</a:t>
            </a:r>
            <a:r>
              <a:rPr spc="-245" dirty="0">
                <a:solidFill>
                  <a:srgbClr val="003399"/>
                </a:solidFill>
              </a:rPr>
              <a:t> </a:t>
            </a:r>
            <a:r>
              <a:rPr spc="-35" dirty="0">
                <a:solidFill>
                  <a:srgbClr val="003399"/>
                </a:solidFill>
              </a:rPr>
              <a:t>Overview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452627" y="3092195"/>
            <a:ext cx="317500" cy="2063750"/>
            <a:chOff x="452627" y="3092195"/>
            <a:chExt cx="317500" cy="2063750"/>
          </a:xfrm>
        </p:grpSpPr>
        <p:sp>
          <p:nvSpPr>
            <p:cNvPr id="7" name="object 7"/>
            <p:cNvSpPr/>
            <p:nvPr/>
          </p:nvSpPr>
          <p:spPr>
            <a:xfrm>
              <a:off x="612647" y="3092195"/>
              <a:ext cx="0" cy="2063750"/>
            </a:xfrm>
            <a:custGeom>
              <a:avLst/>
              <a:gdLst/>
              <a:ahLst/>
              <a:cxnLst/>
              <a:rect l="l" t="t" r="r" b="b"/>
              <a:pathLst>
                <a:path h="2063750">
                  <a:moveTo>
                    <a:pt x="0" y="0"/>
                  </a:moveTo>
                  <a:lnTo>
                    <a:pt x="0" y="2063749"/>
                  </a:lnTo>
                </a:path>
              </a:pathLst>
            </a:custGeom>
            <a:ln w="6096">
              <a:solidFill>
                <a:srgbClr val="9F958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3211093"/>
              <a:ext cx="316966" cy="3169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83" y="3278123"/>
              <a:ext cx="187452" cy="1874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627" y="3672878"/>
              <a:ext cx="316966" cy="3184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683" y="3739895"/>
              <a:ext cx="187452" cy="1889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4136161"/>
              <a:ext cx="316966" cy="3169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683" y="4203191"/>
              <a:ext cx="187452" cy="1874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4597933"/>
              <a:ext cx="316966" cy="3169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683" y="4664963"/>
              <a:ext cx="187452" cy="18745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59740" y="2384551"/>
            <a:ext cx="4538345" cy="248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</a:t>
            </a:r>
            <a:r>
              <a:rPr kumimoji="0" sz="16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challenge</a:t>
            </a:r>
            <a:r>
              <a:rPr kumimoji="0" sz="16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process</a:t>
            </a:r>
            <a:r>
              <a:rPr kumimoji="0" sz="16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conducted</a:t>
            </a: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by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the</a:t>
            </a: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OBC</a:t>
            </a:r>
            <a:r>
              <a:rPr kumimoji="0" sz="16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will </a:t>
            </a:r>
            <a:r>
              <a:rPr kumimoji="0" sz="16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include</a:t>
            </a:r>
            <a:r>
              <a:rPr kumimoji="0" sz="16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four</a:t>
            </a:r>
            <a:r>
              <a:rPr kumimoji="0" sz="16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phases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9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41959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Publication</a:t>
            </a: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Eligible</a:t>
            </a:r>
            <a:r>
              <a:rPr kumimoji="0" sz="14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2777490" lvl="0" indent="0" algn="l" defTabSz="457200" rtl="0" eaLnBrk="1" fontAlgn="auto" latinLnBrk="0" hangingPunct="1">
              <a:lnSpc>
                <a:spcPct val="216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Phase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Rebuttal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Final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Determination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18" name="object 18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33604" y="6574332"/>
            <a:ext cx="143002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1"/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object 3"/>
          <p:cNvSpPr txBox="1"/>
          <p:nvPr/>
        </p:nvSpPr>
        <p:spPr>
          <a:xfrm>
            <a:off x="2417374" y="1086469"/>
            <a:ext cx="624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Publication</a:t>
            </a:r>
            <a:r>
              <a:rPr kumimoji="0" sz="3200" b="1" i="0" u="none" strike="noStrike" kern="1200" cap="none" spc="-2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1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 </a:t>
            </a:r>
            <a:r>
              <a:rPr kumimoji="0" sz="3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Eligible</a:t>
            </a:r>
            <a:r>
              <a:rPr kumimoji="0" sz="3200" b="1" i="0" u="none" strike="noStrike" kern="1200" cap="none" spc="-2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32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Locations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1982" y="2033270"/>
            <a:ext cx="316966" cy="1395730"/>
            <a:chOff x="452627" y="4821935"/>
            <a:chExt cx="316966" cy="1395730"/>
          </a:xfrm>
        </p:grpSpPr>
        <p:sp>
          <p:nvSpPr>
            <p:cNvPr id="5" name="object 5"/>
            <p:cNvSpPr/>
            <p:nvPr/>
          </p:nvSpPr>
          <p:spPr>
            <a:xfrm>
              <a:off x="612647" y="4821935"/>
              <a:ext cx="0" cy="1395730"/>
            </a:xfrm>
            <a:custGeom>
              <a:avLst/>
              <a:gdLst/>
              <a:ahLst/>
              <a:cxnLst/>
              <a:rect l="l" t="t" r="r" b="b"/>
              <a:pathLst>
                <a:path h="1395729">
                  <a:moveTo>
                    <a:pt x="0" y="0"/>
                  </a:moveTo>
                  <a:lnTo>
                    <a:pt x="0" y="1395666"/>
                  </a:lnTo>
                </a:path>
              </a:pathLst>
            </a:custGeom>
            <a:ln w="6096">
              <a:solidFill>
                <a:srgbClr val="9F958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" y="4940833"/>
              <a:ext cx="316966" cy="3169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9683" y="5007863"/>
              <a:ext cx="187452" cy="1874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627" y="5591555"/>
              <a:ext cx="316966" cy="3169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83" y="5658611"/>
              <a:ext cx="187452" cy="18745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676842" y="2206560"/>
            <a:ext cx="6467158" cy="14106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Prior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beginning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Phase,</a:t>
            </a: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800" b="1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OBC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 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publish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locations</a:t>
            </a:r>
            <a:r>
              <a:rPr kumimoji="0" sz="18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eligible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BEAD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funding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99123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office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1800" b="1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also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publish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locations</a:t>
            </a:r>
            <a:r>
              <a:rPr kumimoji="0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considered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served,</a:t>
            </a:r>
            <a:r>
              <a:rPr kumimoji="0" sz="18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8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challenged.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24601" y="3862766"/>
            <a:ext cx="5867400" cy="2633751"/>
            <a:chOff x="3759708" y="454190"/>
            <a:chExt cx="8432800" cy="3406102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9708" y="620268"/>
              <a:ext cx="8432292" cy="324002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59708" y="454190"/>
              <a:ext cx="8432800" cy="3240405"/>
            </a:xfrm>
            <a:custGeom>
              <a:avLst/>
              <a:gdLst/>
              <a:ahLst/>
              <a:cxnLst/>
              <a:rect l="l" t="t" r="r" b="b"/>
              <a:pathLst>
                <a:path w="8432800" h="3240404">
                  <a:moveTo>
                    <a:pt x="8432292" y="0"/>
                  </a:moveTo>
                  <a:lnTo>
                    <a:pt x="387730" y="0"/>
                  </a:lnTo>
                  <a:lnTo>
                    <a:pt x="339097" y="3021"/>
                  </a:lnTo>
                  <a:lnTo>
                    <a:pt x="292266" y="11842"/>
                  </a:lnTo>
                  <a:lnTo>
                    <a:pt x="247600" y="26100"/>
                  </a:lnTo>
                  <a:lnTo>
                    <a:pt x="205463" y="45431"/>
                  </a:lnTo>
                  <a:lnTo>
                    <a:pt x="166218" y="69472"/>
                  </a:lnTo>
                  <a:lnTo>
                    <a:pt x="130229" y="97859"/>
                  </a:lnTo>
                  <a:lnTo>
                    <a:pt x="97859" y="130229"/>
                  </a:lnTo>
                  <a:lnTo>
                    <a:pt x="69472" y="166218"/>
                  </a:lnTo>
                  <a:lnTo>
                    <a:pt x="45431" y="205463"/>
                  </a:lnTo>
                  <a:lnTo>
                    <a:pt x="26100" y="247600"/>
                  </a:lnTo>
                  <a:lnTo>
                    <a:pt x="11842" y="292266"/>
                  </a:lnTo>
                  <a:lnTo>
                    <a:pt x="3021" y="339097"/>
                  </a:lnTo>
                  <a:lnTo>
                    <a:pt x="0" y="387731"/>
                  </a:lnTo>
                  <a:lnTo>
                    <a:pt x="0" y="2852293"/>
                  </a:lnTo>
                  <a:lnTo>
                    <a:pt x="3021" y="2900926"/>
                  </a:lnTo>
                  <a:lnTo>
                    <a:pt x="11842" y="2947757"/>
                  </a:lnTo>
                  <a:lnTo>
                    <a:pt x="26100" y="2992423"/>
                  </a:lnTo>
                  <a:lnTo>
                    <a:pt x="45431" y="3034560"/>
                  </a:lnTo>
                  <a:lnTo>
                    <a:pt x="69472" y="3073805"/>
                  </a:lnTo>
                  <a:lnTo>
                    <a:pt x="97859" y="3109794"/>
                  </a:lnTo>
                  <a:lnTo>
                    <a:pt x="130229" y="3142164"/>
                  </a:lnTo>
                  <a:lnTo>
                    <a:pt x="166218" y="3170551"/>
                  </a:lnTo>
                  <a:lnTo>
                    <a:pt x="205463" y="3194592"/>
                  </a:lnTo>
                  <a:lnTo>
                    <a:pt x="247600" y="3213923"/>
                  </a:lnTo>
                  <a:lnTo>
                    <a:pt x="292266" y="3228181"/>
                  </a:lnTo>
                  <a:lnTo>
                    <a:pt x="339097" y="3237002"/>
                  </a:lnTo>
                  <a:lnTo>
                    <a:pt x="387730" y="3240024"/>
                  </a:lnTo>
                  <a:lnTo>
                    <a:pt x="8432292" y="3240024"/>
                  </a:lnTo>
                  <a:lnTo>
                    <a:pt x="8432292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16" name="object 16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33604" y="6574332"/>
            <a:ext cx="143002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9"/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4743" y="658368"/>
            <a:ext cx="4419600" cy="5541645"/>
            <a:chOff x="6714743" y="658368"/>
            <a:chExt cx="4419600" cy="5541645"/>
          </a:xfrm>
        </p:grpSpPr>
        <p:sp>
          <p:nvSpPr>
            <p:cNvPr id="3" name="object 3"/>
            <p:cNvSpPr/>
            <p:nvPr/>
          </p:nvSpPr>
          <p:spPr>
            <a:xfrm>
              <a:off x="6714743" y="658368"/>
              <a:ext cx="4046220" cy="5541645"/>
            </a:xfrm>
            <a:custGeom>
              <a:avLst/>
              <a:gdLst/>
              <a:ahLst/>
              <a:cxnLst/>
              <a:rect l="l" t="t" r="r" b="b"/>
              <a:pathLst>
                <a:path w="4046220" h="5541645">
                  <a:moveTo>
                    <a:pt x="4046220" y="0"/>
                  </a:moveTo>
                  <a:lnTo>
                    <a:pt x="493775" y="0"/>
                  </a:lnTo>
                  <a:lnTo>
                    <a:pt x="446227" y="2260"/>
                  </a:lnTo>
                  <a:lnTo>
                    <a:pt x="399956" y="8904"/>
                  </a:lnTo>
                  <a:lnTo>
                    <a:pt x="355170" y="19725"/>
                  </a:lnTo>
                  <a:lnTo>
                    <a:pt x="312076" y="34515"/>
                  </a:lnTo>
                  <a:lnTo>
                    <a:pt x="270880" y="53067"/>
                  </a:lnTo>
                  <a:lnTo>
                    <a:pt x="231790" y="75174"/>
                  </a:lnTo>
                  <a:lnTo>
                    <a:pt x="195013" y="100629"/>
                  </a:lnTo>
                  <a:lnTo>
                    <a:pt x="160756" y="129225"/>
                  </a:lnTo>
                  <a:lnTo>
                    <a:pt x="129225" y="160756"/>
                  </a:lnTo>
                  <a:lnTo>
                    <a:pt x="100629" y="195013"/>
                  </a:lnTo>
                  <a:lnTo>
                    <a:pt x="75174" y="231790"/>
                  </a:lnTo>
                  <a:lnTo>
                    <a:pt x="53067" y="270880"/>
                  </a:lnTo>
                  <a:lnTo>
                    <a:pt x="34515" y="312076"/>
                  </a:lnTo>
                  <a:lnTo>
                    <a:pt x="19725" y="355170"/>
                  </a:lnTo>
                  <a:lnTo>
                    <a:pt x="8904" y="399956"/>
                  </a:lnTo>
                  <a:lnTo>
                    <a:pt x="2260" y="446227"/>
                  </a:lnTo>
                  <a:lnTo>
                    <a:pt x="0" y="493776"/>
                  </a:lnTo>
                  <a:lnTo>
                    <a:pt x="0" y="5541264"/>
                  </a:lnTo>
                  <a:lnTo>
                    <a:pt x="3552444" y="5541264"/>
                  </a:lnTo>
                  <a:lnTo>
                    <a:pt x="3599992" y="5539003"/>
                  </a:lnTo>
                  <a:lnTo>
                    <a:pt x="3646263" y="5532360"/>
                  </a:lnTo>
                  <a:lnTo>
                    <a:pt x="3691049" y="5521541"/>
                  </a:lnTo>
                  <a:lnTo>
                    <a:pt x="3734143" y="5506753"/>
                  </a:lnTo>
                  <a:lnTo>
                    <a:pt x="3775339" y="5488204"/>
                  </a:lnTo>
                  <a:lnTo>
                    <a:pt x="3814429" y="5466099"/>
                  </a:lnTo>
                  <a:lnTo>
                    <a:pt x="3851206" y="5440646"/>
                  </a:lnTo>
                  <a:lnTo>
                    <a:pt x="3885463" y="5412052"/>
                  </a:lnTo>
                  <a:lnTo>
                    <a:pt x="3916994" y="5380524"/>
                  </a:lnTo>
                  <a:lnTo>
                    <a:pt x="3945590" y="5346269"/>
                  </a:lnTo>
                  <a:lnTo>
                    <a:pt x="3971045" y="5309493"/>
                  </a:lnTo>
                  <a:lnTo>
                    <a:pt x="3993152" y="5270404"/>
                  </a:lnTo>
                  <a:lnTo>
                    <a:pt x="4011704" y="5229209"/>
                  </a:lnTo>
                  <a:lnTo>
                    <a:pt x="4026494" y="5186113"/>
                  </a:lnTo>
                  <a:lnTo>
                    <a:pt x="4037315" y="5141326"/>
                  </a:lnTo>
                  <a:lnTo>
                    <a:pt x="4043959" y="5095052"/>
                  </a:lnTo>
                  <a:lnTo>
                    <a:pt x="4046220" y="5047500"/>
                  </a:lnTo>
                  <a:lnTo>
                    <a:pt x="404622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8539" y="1066800"/>
              <a:ext cx="3765804" cy="47244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63624" y="1371600"/>
            <a:ext cx="3505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65" dirty="0"/>
              <a:t>Challenge</a:t>
            </a:r>
            <a:r>
              <a:rPr spc="-270" dirty="0"/>
              <a:t> </a:t>
            </a:r>
            <a:r>
              <a:rPr spc="-50" dirty="0">
                <a:solidFill>
                  <a:srgbClr val="003399"/>
                </a:solidFill>
              </a:rPr>
              <a:t>Phase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9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PAGE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25" normalizeH="0" baseline="3472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|</a:t>
            </a:r>
            <a:r>
              <a:rPr kumimoji="0" sz="1200" b="0" i="0" u="none" strike="noStrike" kern="1200" cap="none" spc="22" normalizeH="0" baseline="3472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fld id="{81D60167-4931-47E6-BA6A-407CBD079E47}" type="slidenum"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1270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9864" y="2253835"/>
            <a:ext cx="317500" cy="2599690"/>
            <a:chOff x="452627" y="2560320"/>
            <a:chExt cx="317500" cy="2599690"/>
          </a:xfrm>
        </p:grpSpPr>
        <p:sp>
          <p:nvSpPr>
            <p:cNvPr id="7" name="object 7"/>
            <p:cNvSpPr/>
            <p:nvPr/>
          </p:nvSpPr>
          <p:spPr>
            <a:xfrm>
              <a:off x="612647" y="2560320"/>
              <a:ext cx="0" cy="2599690"/>
            </a:xfrm>
            <a:custGeom>
              <a:avLst/>
              <a:gdLst/>
              <a:ahLst/>
              <a:cxnLst/>
              <a:rect l="l" t="t" r="r" b="b"/>
              <a:pathLst>
                <a:path h="2599690">
                  <a:moveTo>
                    <a:pt x="0" y="0"/>
                  </a:moveTo>
                  <a:lnTo>
                    <a:pt x="0" y="2599562"/>
                  </a:lnTo>
                </a:path>
              </a:pathLst>
            </a:custGeom>
            <a:ln w="6096">
              <a:solidFill>
                <a:srgbClr val="9F958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2668549"/>
              <a:ext cx="316966" cy="3169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683" y="2735580"/>
              <a:ext cx="187452" cy="1874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3285769"/>
              <a:ext cx="316966" cy="3169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683" y="3352800"/>
              <a:ext cx="187452" cy="1874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627" y="3903002"/>
              <a:ext cx="316966" cy="3184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9683" y="3970020"/>
              <a:ext cx="187452" cy="1889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" y="4736617"/>
              <a:ext cx="316966" cy="3169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683" y="4803648"/>
              <a:ext cx="187452" cy="18745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73821" y="2366836"/>
            <a:ext cx="4850765" cy="2308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94005" lvl="0" indent="0" algn="just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During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Phase,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challenger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submit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through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OBC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portal.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20675" lvl="0" indent="0" algn="just" defTabSz="4572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visible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whose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availability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performance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being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contested.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35585" lvl="0" indent="0" algn="just" defTabSz="457200" rtl="0" eaLnBrk="1" fontAlgn="auto" latinLnBrk="0" hangingPunct="1">
              <a:lnSpc>
                <a:spcPct val="100000"/>
              </a:lnSpc>
              <a:spcBef>
                <a:spcPts val="15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portal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notify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through 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automated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email,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which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include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related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about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timing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provider’s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response.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After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stage,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enter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“challenged”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18" name="object 18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33604" y="6574332"/>
            <a:ext cx="143002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1"/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544056" y="1949069"/>
            <a:ext cx="318770" cy="2606040"/>
            <a:chOff x="6544056" y="1949069"/>
            <a:chExt cx="318770" cy="2606040"/>
          </a:xfrm>
        </p:grpSpPr>
        <p:sp>
          <p:nvSpPr>
            <p:cNvPr id="4" name="object 4"/>
            <p:cNvSpPr/>
            <p:nvPr/>
          </p:nvSpPr>
          <p:spPr>
            <a:xfrm>
              <a:off x="6704076" y="1952244"/>
              <a:ext cx="0" cy="2599690"/>
            </a:xfrm>
            <a:custGeom>
              <a:avLst/>
              <a:gdLst/>
              <a:ahLst/>
              <a:cxnLst/>
              <a:rect l="l" t="t" r="r" b="b"/>
              <a:pathLst>
                <a:path h="2599690">
                  <a:moveTo>
                    <a:pt x="0" y="0"/>
                  </a:moveTo>
                  <a:lnTo>
                    <a:pt x="0" y="2599562"/>
                  </a:lnTo>
                </a:path>
              </a:pathLst>
            </a:custGeom>
            <a:ln w="6096">
              <a:solidFill>
                <a:srgbClr val="9F958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4056" y="2060473"/>
              <a:ext cx="318477" cy="3169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1112" y="2127504"/>
              <a:ext cx="188975" cy="1874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4056" y="2875813"/>
              <a:ext cx="318477" cy="3169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1112" y="2942844"/>
              <a:ext cx="188975" cy="1874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4056" y="3526561"/>
              <a:ext cx="318477" cy="3169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1112" y="3593592"/>
              <a:ext cx="188975" cy="18745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4056" y="4131602"/>
              <a:ext cx="318477" cy="3184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11112" y="4198620"/>
              <a:ext cx="188975" cy="18897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544056" y="1894526"/>
            <a:ext cx="5450955" cy="34887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41959" marR="508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challenged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rebut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reclassification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area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evidence,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causing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locations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enter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“disputed”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145415" lvl="0" indent="0" algn="l" defTabSz="457200" rtl="0" eaLnBrk="1" fontAlgn="auto" latinLnBrk="0" hangingPunct="1">
              <a:lnSpc>
                <a:spcPct val="100000"/>
              </a:lnSpc>
              <a:spcBef>
                <a:spcPts val="13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If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meets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minimum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level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evidence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rebutted,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sustained.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may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also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agree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thus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transition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“sustained”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598170" lvl="0" indent="0" algn="just" defTabSz="457200" rtl="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must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regularly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check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portal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notification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method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(e.g.,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email)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notifications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submitted</a:t>
            </a:r>
            <a:r>
              <a:rPr kumimoji="0" sz="1400" b="0" i="0" u="none" strike="noStrike" kern="1200" cap="none" spc="2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challenges.</a:t>
            </a:r>
            <a:endParaRPr kumimoji="0" lang="en-US" sz="1400" b="0" i="0" u="none" strike="noStrike" kern="1200" cap="none" spc="4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598170" lvl="0" indent="0" algn="just" defTabSz="457200" rtl="0" eaLnBrk="1" fontAlgn="auto" latinLnBrk="0" hangingPunct="1">
              <a:lnSpc>
                <a:spcPct val="100000"/>
              </a:lnSpc>
              <a:spcBef>
                <a:spcPts val="14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                         </a:t>
            </a:r>
          </a:p>
          <a:p>
            <a:pPr marL="12700" marR="321945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1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US" sz="11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 dates are subject to change based on NTIA approval and guidance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603504"/>
            <a:ext cx="12192000" cy="6254750"/>
            <a:chOff x="0" y="603504"/>
            <a:chExt cx="12192000" cy="625475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8848" y="1191793"/>
              <a:ext cx="5872099" cy="542378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02208" y="1405127"/>
              <a:ext cx="5058410" cy="4610100"/>
            </a:xfrm>
            <a:custGeom>
              <a:avLst/>
              <a:gdLst/>
              <a:ahLst/>
              <a:cxnLst/>
              <a:rect l="l" t="t" r="r" b="b"/>
              <a:pathLst>
                <a:path w="5058410" h="4610100">
                  <a:moveTo>
                    <a:pt x="4891913" y="0"/>
                  </a:moveTo>
                  <a:lnTo>
                    <a:pt x="166281" y="0"/>
                  </a:lnTo>
                  <a:lnTo>
                    <a:pt x="122077" y="5937"/>
                  </a:lnTo>
                  <a:lnTo>
                    <a:pt x="82356" y="22695"/>
                  </a:lnTo>
                  <a:lnTo>
                    <a:pt x="48702" y="48688"/>
                  </a:lnTo>
                  <a:lnTo>
                    <a:pt x="22702" y="82333"/>
                  </a:lnTo>
                  <a:lnTo>
                    <a:pt x="5939" y="122046"/>
                  </a:lnTo>
                  <a:lnTo>
                    <a:pt x="0" y="166243"/>
                  </a:lnTo>
                  <a:lnTo>
                    <a:pt x="0" y="4443806"/>
                  </a:lnTo>
                  <a:lnTo>
                    <a:pt x="5939" y="4488015"/>
                  </a:lnTo>
                  <a:lnTo>
                    <a:pt x="22702" y="4527740"/>
                  </a:lnTo>
                  <a:lnTo>
                    <a:pt x="48702" y="4561395"/>
                  </a:lnTo>
                  <a:lnTo>
                    <a:pt x="82356" y="4587397"/>
                  </a:lnTo>
                  <a:lnTo>
                    <a:pt x="122077" y="4604160"/>
                  </a:lnTo>
                  <a:lnTo>
                    <a:pt x="166281" y="4610100"/>
                  </a:lnTo>
                  <a:lnTo>
                    <a:pt x="4891913" y="4610100"/>
                  </a:lnTo>
                  <a:lnTo>
                    <a:pt x="4936109" y="4604160"/>
                  </a:lnTo>
                  <a:lnTo>
                    <a:pt x="4975822" y="4587397"/>
                  </a:lnTo>
                  <a:lnTo>
                    <a:pt x="5009467" y="4561395"/>
                  </a:lnTo>
                  <a:lnTo>
                    <a:pt x="5035460" y="4527740"/>
                  </a:lnTo>
                  <a:lnTo>
                    <a:pt x="5052218" y="4488015"/>
                  </a:lnTo>
                  <a:lnTo>
                    <a:pt x="5058156" y="4443806"/>
                  </a:lnTo>
                  <a:lnTo>
                    <a:pt x="5058156" y="166243"/>
                  </a:lnTo>
                  <a:lnTo>
                    <a:pt x="5052218" y="122046"/>
                  </a:lnTo>
                  <a:lnTo>
                    <a:pt x="5035460" y="82333"/>
                  </a:lnTo>
                  <a:lnTo>
                    <a:pt x="5009467" y="48688"/>
                  </a:lnTo>
                  <a:lnTo>
                    <a:pt x="4975822" y="22695"/>
                  </a:lnTo>
                  <a:lnTo>
                    <a:pt x="4936109" y="5937"/>
                  </a:lnTo>
                  <a:lnTo>
                    <a:pt x="4891913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0663" y="603504"/>
              <a:ext cx="4806696" cy="50276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33604" y="6574332"/>
            <a:ext cx="143002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1"/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9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PAGE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25" normalizeH="0" baseline="3472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|</a:t>
            </a:r>
            <a:r>
              <a:rPr kumimoji="0" sz="1200" b="0" i="0" u="none" strike="noStrike" kern="1200" cap="none" spc="22" normalizeH="0" baseline="3472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fld id="{81D60167-4931-47E6-BA6A-407CBD079E47}" type="slidenum"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1270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1170DF-7ACF-0672-AB77-5AD396FCA47F}"/>
              </a:ext>
            </a:extLst>
          </p:cNvPr>
          <p:cNvSpPr txBox="1"/>
          <p:nvPr/>
        </p:nvSpPr>
        <p:spPr>
          <a:xfrm>
            <a:off x="7740111" y="1133314"/>
            <a:ext cx="3272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Rebuttal</a:t>
            </a:r>
            <a:r>
              <a:rPr kumimoji="0" lang="en-US" sz="2800" b="1" i="0" u="none" strike="noStrike" kern="1200" cap="none" spc="-2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-35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Phase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85227" y="1535867"/>
            <a:ext cx="5672138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/>
              <a:t>Final</a:t>
            </a:r>
            <a:r>
              <a:rPr b="1" spc="-160" dirty="0"/>
              <a:t> </a:t>
            </a:r>
            <a:r>
              <a:rPr b="1" spc="-10" dirty="0"/>
              <a:t>Determination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211" y="2494619"/>
            <a:ext cx="5672138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lvl="0" indent="-34290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Char char="•"/>
              <a:tabLst>
                <a:tab pos="130619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OBC Either Sustains The Disputed Locations, Or Rejects The Dispute And Submits, To NITA For Review</a:t>
            </a:r>
          </a:p>
          <a:p>
            <a:pPr marL="354965" marR="5080" lvl="0" indent="-34290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Char char="•"/>
              <a:tabLst>
                <a:tab pos="130619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Any Challenge Or Rebuttal With Insufficient Evidence Will Be Rejected</a:t>
            </a:r>
          </a:p>
          <a:p>
            <a:pPr marL="354965" marR="5080" lvl="0" indent="-34290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3399"/>
              </a:buClr>
              <a:buSzTx/>
              <a:buFont typeface="Arial" panose="020B0604020202020204" pitchFamily="34" charset="0"/>
              <a:buChar char="•"/>
              <a:tabLst>
                <a:tab pos="1306195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After NTIA Review, OBC Will Publish Results On Web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7" name="object 7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21568" y="188976"/>
            <a:ext cx="1050035" cy="20732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33604" y="6574332"/>
            <a:ext cx="143002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5"/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10FE82-5885-8E68-747E-3DF7F04F5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93" y="1590502"/>
            <a:ext cx="5801734" cy="336697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7667" y="331765"/>
            <a:ext cx="9603275" cy="1049235"/>
          </a:xfrm>
          <a:prstGeom prst="rect">
            <a:avLst/>
          </a:prstGeom>
        </p:spPr>
        <p:txBody>
          <a:bodyPr vert="horz" wrap="square" lIns="0" tIns="438911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What</a:t>
            </a:r>
            <a:r>
              <a:rPr spc="-280" dirty="0"/>
              <a:t> </a:t>
            </a:r>
            <a:r>
              <a:rPr spc="-40" dirty="0"/>
              <a:t>are</a:t>
            </a:r>
            <a:r>
              <a:rPr spc="-254" dirty="0"/>
              <a:t> </a:t>
            </a:r>
            <a:r>
              <a:rPr spc="-40" dirty="0"/>
              <a:t>the</a:t>
            </a:r>
            <a:r>
              <a:rPr spc="-270" dirty="0"/>
              <a:t> </a:t>
            </a:r>
            <a:r>
              <a:rPr spc="125" dirty="0"/>
              <a:t>Different</a:t>
            </a:r>
            <a:r>
              <a:rPr spc="-254" dirty="0"/>
              <a:t> </a:t>
            </a:r>
            <a:r>
              <a:rPr dirty="0"/>
              <a:t>Types</a:t>
            </a:r>
            <a:r>
              <a:rPr spc="-280" dirty="0"/>
              <a:t> </a:t>
            </a:r>
            <a:r>
              <a:rPr spc="130" dirty="0"/>
              <a:t>of</a:t>
            </a:r>
            <a:r>
              <a:rPr spc="-254" dirty="0"/>
              <a:t> </a:t>
            </a:r>
            <a:r>
              <a:rPr spc="-100" dirty="0"/>
              <a:t>Allowable</a:t>
            </a:r>
            <a:r>
              <a:rPr spc="-295" dirty="0"/>
              <a:t> </a:t>
            </a:r>
            <a:r>
              <a:rPr spc="-105" dirty="0"/>
              <a:t>Challenges?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0455" y="1836419"/>
            <a:ext cx="7873365" cy="3860800"/>
            <a:chOff x="600455" y="1836419"/>
            <a:chExt cx="7873365" cy="3860800"/>
          </a:xfrm>
        </p:grpSpPr>
        <p:sp>
          <p:nvSpPr>
            <p:cNvPr id="4" name="object 4"/>
            <p:cNvSpPr/>
            <p:nvPr/>
          </p:nvSpPr>
          <p:spPr>
            <a:xfrm>
              <a:off x="3718560" y="2965703"/>
              <a:ext cx="4754880" cy="1607820"/>
            </a:xfrm>
            <a:custGeom>
              <a:avLst/>
              <a:gdLst/>
              <a:ahLst/>
              <a:cxnLst/>
              <a:rect l="l" t="t" r="r" b="b"/>
              <a:pathLst>
                <a:path w="4754880" h="1607820">
                  <a:moveTo>
                    <a:pt x="4754880" y="0"/>
                  </a:moveTo>
                  <a:lnTo>
                    <a:pt x="0" y="0"/>
                  </a:lnTo>
                  <a:lnTo>
                    <a:pt x="0" y="1607820"/>
                  </a:lnTo>
                  <a:lnTo>
                    <a:pt x="4754880" y="1607820"/>
                  </a:lnTo>
                  <a:lnTo>
                    <a:pt x="475488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455" y="1836419"/>
              <a:ext cx="5201411" cy="38602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6467" y="1926335"/>
              <a:ext cx="5013960" cy="3685540"/>
            </a:xfrm>
            <a:custGeom>
              <a:avLst/>
              <a:gdLst/>
              <a:ahLst/>
              <a:cxnLst/>
              <a:rect l="l" t="t" r="r" b="b"/>
              <a:pathLst>
                <a:path w="5013960" h="3685540">
                  <a:moveTo>
                    <a:pt x="4868164" y="0"/>
                  </a:moveTo>
                  <a:lnTo>
                    <a:pt x="145783" y="0"/>
                  </a:lnTo>
                  <a:lnTo>
                    <a:pt x="99702" y="7433"/>
                  </a:lnTo>
                  <a:lnTo>
                    <a:pt x="59683" y="28131"/>
                  </a:lnTo>
                  <a:lnTo>
                    <a:pt x="28126" y="59692"/>
                  </a:lnTo>
                  <a:lnTo>
                    <a:pt x="7431" y="99714"/>
                  </a:lnTo>
                  <a:lnTo>
                    <a:pt x="0" y="145796"/>
                  </a:lnTo>
                  <a:lnTo>
                    <a:pt x="0" y="3539236"/>
                  </a:lnTo>
                  <a:lnTo>
                    <a:pt x="7431" y="3585317"/>
                  </a:lnTo>
                  <a:lnTo>
                    <a:pt x="28126" y="3625339"/>
                  </a:lnTo>
                  <a:lnTo>
                    <a:pt x="59683" y="3656900"/>
                  </a:lnTo>
                  <a:lnTo>
                    <a:pt x="99702" y="3677598"/>
                  </a:lnTo>
                  <a:lnTo>
                    <a:pt x="145783" y="3685031"/>
                  </a:lnTo>
                  <a:lnTo>
                    <a:pt x="4868164" y="3685031"/>
                  </a:lnTo>
                  <a:lnTo>
                    <a:pt x="4914245" y="3677598"/>
                  </a:lnTo>
                  <a:lnTo>
                    <a:pt x="4954267" y="3656900"/>
                  </a:lnTo>
                  <a:lnTo>
                    <a:pt x="4985828" y="3625339"/>
                  </a:lnTo>
                  <a:lnTo>
                    <a:pt x="5006526" y="3585317"/>
                  </a:lnTo>
                  <a:lnTo>
                    <a:pt x="5013959" y="3539236"/>
                  </a:lnTo>
                  <a:lnTo>
                    <a:pt x="5013959" y="145796"/>
                  </a:lnTo>
                  <a:lnTo>
                    <a:pt x="5006526" y="99714"/>
                  </a:lnTo>
                  <a:lnTo>
                    <a:pt x="4985828" y="59692"/>
                  </a:lnTo>
                  <a:lnTo>
                    <a:pt x="4954267" y="28131"/>
                  </a:lnTo>
                  <a:lnTo>
                    <a:pt x="4914245" y="7433"/>
                  </a:lnTo>
                  <a:lnTo>
                    <a:pt x="48681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96467" y="1926335"/>
              <a:ext cx="5013960" cy="3685540"/>
            </a:xfrm>
            <a:custGeom>
              <a:avLst/>
              <a:gdLst/>
              <a:ahLst/>
              <a:cxnLst/>
              <a:rect l="l" t="t" r="r" b="b"/>
              <a:pathLst>
                <a:path w="5013960" h="3685540">
                  <a:moveTo>
                    <a:pt x="0" y="145796"/>
                  </a:moveTo>
                  <a:lnTo>
                    <a:pt x="7431" y="99714"/>
                  </a:lnTo>
                  <a:lnTo>
                    <a:pt x="28126" y="59692"/>
                  </a:lnTo>
                  <a:lnTo>
                    <a:pt x="59683" y="28131"/>
                  </a:lnTo>
                  <a:lnTo>
                    <a:pt x="99702" y="7433"/>
                  </a:lnTo>
                  <a:lnTo>
                    <a:pt x="145783" y="0"/>
                  </a:lnTo>
                  <a:lnTo>
                    <a:pt x="4868164" y="0"/>
                  </a:lnTo>
                  <a:lnTo>
                    <a:pt x="4914245" y="7433"/>
                  </a:lnTo>
                  <a:lnTo>
                    <a:pt x="4954267" y="28131"/>
                  </a:lnTo>
                  <a:lnTo>
                    <a:pt x="4985828" y="59692"/>
                  </a:lnTo>
                  <a:lnTo>
                    <a:pt x="5006526" y="99714"/>
                  </a:lnTo>
                  <a:lnTo>
                    <a:pt x="5013959" y="145796"/>
                  </a:lnTo>
                  <a:lnTo>
                    <a:pt x="5013959" y="3539236"/>
                  </a:lnTo>
                  <a:lnTo>
                    <a:pt x="5006526" y="3585317"/>
                  </a:lnTo>
                  <a:lnTo>
                    <a:pt x="4985828" y="3625339"/>
                  </a:lnTo>
                  <a:lnTo>
                    <a:pt x="4954267" y="3656900"/>
                  </a:lnTo>
                  <a:lnTo>
                    <a:pt x="4914245" y="3677598"/>
                  </a:lnTo>
                  <a:lnTo>
                    <a:pt x="4868164" y="3685031"/>
                  </a:lnTo>
                  <a:lnTo>
                    <a:pt x="145783" y="3685031"/>
                  </a:lnTo>
                  <a:lnTo>
                    <a:pt x="99702" y="3677598"/>
                  </a:lnTo>
                  <a:lnTo>
                    <a:pt x="59683" y="3656900"/>
                  </a:lnTo>
                  <a:lnTo>
                    <a:pt x="28126" y="3625339"/>
                  </a:lnTo>
                  <a:lnTo>
                    <a:pt x="7431" y="3585317"/>
                  </a:lnTo>
                  <a:lnTo>
                    <a:pt x="0" y="3539236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F8EE9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75359" y="2257043"/>
              <a:ext cx="0" cy="825500"/>
            </a:xfrm>
            <a:custGeom>
              <a:avLst/>
              <a:gdLst/>
              <a:ahLst/>
              <a:cxnLst/>
              <a:rect l="l" t="t" r="r" b="b"/>
              <a:pathLst>
                <a:path h="825500">
                  <a:moveTo>
                    <a:pt x="0" y="0"/>
                  </a:moveTo>
                  <a:lnTo>
                    <a:pt x="0" y="825118"/>
                  </a:lnTo>
                </a:path>
              </a:pathLst>
            </a:custGeom>
            <a:ln w="6096">
              <a:solidFill>
                <a:srgbClr val="9F958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339" y="2365273"/>
              <a:ext cx="316966" cy="31696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395" y="2432303"/>
              <a:ext cx="187451" cy="18745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52219" y="2396108"/>
            <a:ext cx="3905250" cy="541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Availability</a:t>
            </a:r>
            <a:r>
              <a:rPr kumimoji="0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–service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noted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offered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785" marR="0" lvl="0" indent="-172085" algn="l" defTabSz="457200" rtl="0" eaLnBrk="1" fontAlgn="auto" latinLnBrk="0" hangingPunct="1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03399"/>
              </a:buClr>
              <a:buSzTx/>
              <a:buFont typeface="Wingdings"/>
              <a:buChar char=""/>
              <a:tabLst>
                <a:tab pos="184785" algn="l"/>
              </a:tabLst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Screenshots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</a:t>
            </a:r>
            <a:r>
              <a:rPr kumimoji="0" sz="1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website,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letters,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emails,</a:t>
            </a:r>
            <a:r>
              <a:rPr kumimoji="0" sz="1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etc.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9405" y="1836419"/>
            <a:ext cx="10771632" cy="3860292"/>
            <a:chOff x="815339" y="1836419"/>
            <a:chExt cx="10771632" cy="3860292"/>
          </a:xfrm>
        </p:grpSpPr>
        <p:sp>
          <p:nvSpPr>
            <p:cNvPr id="13" name="object 13"/>
            <p:cNvSpPr/>
            <p:nvPr/>
          </p:nvSpPr>
          <p:spPr>
            <a:xfrm>
              <a:off x="975359" y="3311651"/>
              <a:ext cx="0" cy="825500"/>
            </a:xfrm>
            <a:custGeom>
              <a:avLst/>
              <a:gdLst/>
              <a:ahLst/>
              <a:cxnLst/>
              <a:rect l="l" t="t" r="r" b="b"/>
              <a:pathLst>
                <a:path h="825500">
                  <a:moveTo>
                    <a:pt x="0" y="0"/>
                  </a:moveTo>
                  <a:lnTo>
                    <a:pt x="0" y="825119"/>
                  </a:lnTo>
                </a:path>
              </a:pathLst>
            </a:custGeom>
            <a:ln w="6096">
              <a:solidFill>
                <a:srgbClr val="9F958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39" y="3419894"/>
              <a:ext cx="316966" cy="31847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395" y="3486911"/>
              <a:ext cx="187451" cy="1889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75359" y="4366260"/>
              <a:ext cx="0" cy="825500"/>
            </a:xfrm>
            <a:custGeom>
              <a:avLst/>
              <a:gdLst/>
              <a:ahLst/>
              <a:cxnLst/>
              <a:rect l="l" t="t" r="r" b="b"/>
              <a:pathLst>
                <a:path h="825500">
                  <a:moveTo>
                    <a:pt x="0" y="0"/>
                  </a:moveTo>
                  <a:lnTo>
                    <a:pt x="0" y="825119"/>
                  </a:lnTo>
                </a:path>
              </a:pathLst>
            </a:custGeom>
            <a:ln w="6096">
              <a:solidFill>
                <a:srgbClr val="9F958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339" y="4474502"/>
              <a:ext cx="316966" cy="31847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2395" y="4541519"/>
              <a:ext cx="187451" cy="1889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5560" y="1836419"/>
              <a:ext cx="5201411" cy="38602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81572" y="1926335"/>
              <a:ext cx="5013960" cy="3685540"/>
            </a:xfrm>
            <a:custGeom>
              <a:avLst/>
              <a:gdLst/>
              <a:ahLst/>
              <a:cxnLst/>
              <a:rect l="l" t="t" r="r" b="b"/>
              <a:pathLst>
                <a:path w="5013959" h="3685540">
                  <a:moveTo>
                    <a:pt x="4868163" y="0"/>
                  </a:moveTo>
                  <a:lnTo>
                    <a:pt x="145796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3539236"/>
                  </a:lnTo>
                  <a:lnTo>
                    <a:pt x="7433" y="3585317"/>
                  </a:lnTo>
                  <a:lnTo>
                    <a:pt x="28131" y="3625339"/>
                  </a:lnTo>
                  <a:lnTo>
                    <a:pt x="59692" y="3656900"/>
                  </a:lnTo>
                  <a:lnTo>
                    <a:pt x="99714" y="3677598"/>
                  </a:lnTo>
                  <a:lnTo>
                    <a:pt x="145796" y="3685031"/>
                  </a:lnTo>
                  <a:lnTo>
                    <a:pt x="4868163" y="3685031"/>
                  </a:lnTo>
                  <a:lnTo>
                    <a:pt x="4914245" y="3677598"/>
                  </a:lnTo>
                  <a:lnTo>
                    <a:pt x="4954267" y="3656900"/>
                  </a:lnTo>
                  <a:lnTo>
                    <a:pt x="4985828" y="3625339"/>
                  </a:lnTo>
                  <a:lnTo>
                    <a:pt x="5006526" y="3585317"/>
                  </a:lnTo>
                  <a:lnTo>
                    <a:pt x="5013959" y="3539236"/>
                  </a:lnTo>
                  <a:lnTo>
                    <a:pt x="5013959" y="145796"/>
                  </a:lnTo>
                  <a:lnTo>
                    <a:pt x="5006526" y="99714"/>
                  </a:lnTo>
                  <a:lnTo>
                    <a:pt x="4985828" y="59692"/>
                  </a:lnTo>
                  <a:lnTo>
                    <a:pt x="4954267" y="28131"/>
                  </a:lnTo>
                  <a:lnTo>
                    <a:pt x="4914245" y="7433"/>
                  </a:lnTo>
                  <a:lnTo>
                    <a:pt x="48681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481572" y="1926335"/>
              <a:ext cx="5013960" cy="3685540"/>
            </a:xfrm>
            <a:custGeom>
              <a:avLst/>
              <a:gdLst/>
              <a:ahLst/>
              <a:cxnLst/>
              <a:rect l="l" t="t" r="r" b="b"/>
              <a:pathLst>
                <a:path w="5013959" h="368554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6" y="0"/>
                  </a:lnTo>
                  <a:lnTo>
                    <a:pt x="4868163" y="0"/>
                  </a:lnTo>
                  <a:lnTo>
                    <a:pt x="4914245" y="7433"/>
                  </a:lnTo>
                  <a:lnTo>
                    <a:pt x="4954267" y="28131"/>
                  </a:lnTo>
                  <a:lnTo>
                    <a:pt x="4985828" y="59692"/>
                  </a:lnTo>
                  <a:lnTo>
                    <a:pt x="5006526" y="99714"/>
                  </a:lnTo>
                  <a:lnTo>
                    <a:pt x="5013959" y="145796"/>
                  </a:lnTo>
                  <a:lnTo>
                    <a:pt x="5013959" y="3539236"/>
                  </a:lnTo>
                  <a:lnTo>
                    <a:pt x="5006526" y="3585317"/>
                  </a:lnTo>
                  <a:lnTo>
                    <a:pt x="4985828" y="3625339"/>
                  </a:lnTo>
                  <a:lnTo>
                    <a:pt x="4954267" y="3656900"/>
                  </a:lnTo>
                  <a:lnTo>
                    <a:pt x="4914245" y="3677598"/>
                  </a:lnTo>
                  <a:lnTo>
                    <a:pt x="4868163" y="3685031"/>
                  </a:lnTo>
                  <a:lnTo>
                    <a:pt x="145796" y="3685031"/>
                  </a:lnTo>
                  <a:lnTo>
                    <a:pt x="99714" y="3677598"/>
                  </a:lnTo>
                  <a:lnTo>
                    <a:pt x="59692" y="3656900"/>
                  </a:lnTo>
                  <a:lnTo>
                    <a:pt x="28131" y="3625339"/>
                  </a:lnTo>
                  <a:lnTo>
                    <a:pt x="7433" y="3585317"/>
                  </a:lnTo>
                  <a:lnTo>
                    <a:pt x="0" y="3539236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F8EE9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761987" y="2180843"/>
              <a:ext cx="0" cy="3165475"/>
            </a:xfrm>
            <a:custGeom>
              <a:avLst/>
              <a:gdLst/>
              <a:ahLst/>
              <a:cxnLst/>
              <a:rect l="l" t="t" r="r" b="b"/>
              <a:pathLst>
                <a:path h="3165475">
                  <a:moveTo>
                    <a:pt x="0" y="0"/>
                  </a:moveTo>
                  <a:lnTo>
                    <a:pt x="0" y="3165474"/>
                  </a:lnTo>
                </a:path>
              </a:pathLst>
            </a:custGeom>
            <a:ln w="6096">
              <a:solidFill>
                <a:srgbClr val="9F958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1968" y="2289073"/>
              <a:ext cx="316966" cy="31696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9024" y="2356103"/>
              <a:ext cx="187451" cy="1874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1968" y="3069361"/>
              <a:ext cx="316966" cy="31696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9024" y="3136391"/>
              <a:ext cx="187451" cy="1874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1968" y="3703345"/>
              <a:ext cx="316966" cy="31696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9024" y="3770376"/>
              <a:ext cx="187451" cy="1874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1968" y="4347997"/>
              <a:ext cx="316966" cy="31696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69024" y="4415027"/>
              <a:ext cx="187451" cy="18745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1252219" y="3450793"/>
            <a:ext cx="2901950" cy="542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Latency</a:t>
            </a:r>
            <a:r>
              <a:rPr kumimoji="0" sz="14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–speed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latency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threshold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1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003399"/>
              </a:buClr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Speed</a:t>
            </a: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test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showing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excessive</a:t>
            </a:r>
            <a:r>
              <a:rPr kumimoji="0" sz="1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latency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52219" y="4506214"/>
            <a:ext cx="3573145" cy="541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</a:t>
            </a:r>
            <a:r>
              <a:rPr kumimoji="0" sz="1400" b="1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Cap</a:t>
            </a:r>
            <a:r>
              <a:rPr kumimoji="0" sz="14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–unreasonable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capacity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allowance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41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003399"/>
              </a:buClr>
              <a:buSzTx/>
              <a:buFont typeface="Wingdings"/>
              <a:buChar char=""/>
              <a:tabLst>
                <a:tab pos="184150" algn="l"/>
              </a:tabLst>
              <a:defRPr/>
            </a:pP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Screenshots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39482" y="2319274"/>
            <a:ext cx="4061460" cy="2514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51484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Technology</a:t>
            </a:r>
            <a:r>
              <a:rPr kumimoji="0" sz="14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–type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incorrectly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listed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Details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network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equipment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4572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Business</a:t>
            </a:r>
            <a:r>
              <a:rPr kumimoji="0" sz="14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Service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Only</a:t>
            </a:r>
            <a:r>
              <a:rPr kumimoji="0" sz="1400" b="1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–business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service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offered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residence.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Screenshots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provider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25145" lvl="0" indent="0" algn="l" defTabSz="457200" rtl="0" eaLnBrk="1" fontAlgn="auto" latinLnBrk="0" hangingPunct="1">
              <a:lnSpc>
                <a:spcPct val="100000"/>
              </a:lnSpc>
              <a:spcBef>
                <a:spcPts val="16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Enforceable</a:t>
            </a: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Commitment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(Yes/No)</a:t>
            </a:r>
            <a:r>
              <a:rPr kumimoji="0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–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tied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existing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funding</a:t>
            </a: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project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Community</a:t>
            </a:r>
            <a:r>
              <a:rPr kumimoji="0" sz="1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Anchor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Institution</a:t>
            </a:r>
            <a:r>
              <a:rPr kumimoji="0" sz="14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(Yes/No)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–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whether </a:t>
            </a:r>
            <a:r>
              <a:rPr kumimoji="0" sz="14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14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CAI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37" name="object 37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41" name="object 4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133604" y="6574332"/>
            <a:ext cx="143002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2"/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14743" y="658368"/>
            <a:ext cx="4419600" cy="5541645"/>
            <a:chOff x="6714743" y="658368"/>
            <a:chExt cx="4419600" cy="5541645"/>
          </a:xfrm>
        </p:grpSpPr>
        <p:sp>
          <p:nvSpPr>
            <p:cNvPr id="3" name="object 3"/>
            <p:cNvSpPr/>
            <p:nvPr/>
          </p:nvSpPr>
          <p:spPr>
            <a:xfrm>
              <a:off x="6714743" y="658368"/>
              <a:ext cx="4046220" cy="5541645"/>
            </a:xfrm>
            <a:custGeom>
              <a:avLst/>
              <a:gdLst/>
              <a:ahLst/>
              <a:cxnLst/>
              <a:rect l="l" t="t" r="r" b="b"/>
              <a:pathLst>
                <a:path w="4046220" h="5541645">
                  <a:moveTo>
                    <a:pt x="4046220" y="0"/>
                  </a:moveTo>
                  <a:lnTo>
                    <a:pt x="493775" y="0"/>
                  </a:lnTo>
                  <a:lnTo>
                    <a:pt x="446227" y="2260"/>
                  </a:lnTo>
                  <a:lnTo>
                    <a:pt x="399956" y="8904"/>
                  </a:lnTo>
                  <a:lnTo>
                    <a:pt x="355170" y="19725"/>
                  </a:lnTo>
                  <a:lnTo>
                    <a:pt x="312076" y="34515"/>
                  </a:lnTo>
                  <a:lnTo>
                    <a:pt x="270880" y="53067"/>
                  </a:lnTo>
                  <a:lnTo>
                    <a:pt x="231790" y="75174"/>
                  </a:lnTo>
                  <a:lnTo>
                    <a:pt x="195013" y="100629"/>
                  </a:lnTo>
                  <a:lnTo>
                    <a:pt x="160756" y="129225"/>
                  </a:lnTo>
                  <a:lnTo>
                    <a:pt x="129225" y="160756"/>
                  </a:lnTo>
                  <a:lnTo>
                    <a:pt x="100629" y="195013"/>
                  </a:lnTo>
                  <a:lnTo>
                    <a:pt x="75174" y="231790"/>
                  </a:lnTo>
                  <a:lnTo>
                    <a:pt x="53067" y="270880"/>
                  </a:lnTo>
                  <a:lnTo>
                    <a:pt x="34515" y="312076"/>
                  </a:lnTo>
                  <a:lnTo>
                    <a:pt x="19725" y="355170"/>
                  </a:lnTo>
                  <a:lnTo>
                    <a:pt x="8904" y="399956"/>
                  </a:lnTo>
                  <a:lnTo>
                    <a:pt x="2260" y="446227"/>
                  </a:lnTo>
                  <a:lnTo>
                    <a:pt x="0" y="493776"/>
                  </a:lnTo>
                  <a:lnTo>
                    <a:pt x="0" y="5541264"/>
                  </a:lnTo>
                  <a:lnTo>
                    <a:pt x="3552444" y="5541264"/>
                  </a:lnTo>
                  <a:lnTo>
                    <a:pt x="3599992" y="5539003"/>
                  </a:lnTo>
                  <a:lnTo>
                    <a:pt x="3646263" y="5532360"/>
                  </a:lnTo>
                  <a:lnTo>
                    <a:pt x="3691049" y="5521541"/>
                  </a:lnTo>
                  <a:lnTo>
                    <a:pt x="3734143" y="5506753"/>
                  </a:lnTo>
                  <a:lnTo>
                    <a:pt x="3775339" y="5488204"/>
                  </a:lnTo>
                  <a:lnTo>
                    <a:pt x="3814429" y="5466099"/>
                  </a:lnTo>
                  <a:lnTo>
                    <a:pt x="3851206" y="5440646"/>
                  </a:lnTo>
                  <a:lnTo>
                    <a:pt x="3885463" y="5412052"/>
                  </a:lnTo>
                  <a:lnTo>
                    <a:pt x="3916994" y="5380524"/>
                  </a:lnTo>
                  <a:lnTo>
                    <a:pt x="3945590" y="5346269"/>
                  </a:lnTo>
                  <a:lnTo>
                    <a:pt x="3971045" y="5309493"/>
                  </a:lnTo>
                  <a:lnTo>
                    <a:pt x="3993152" y="5270404"/>
                  </a:lnTo>
                  <a:lnTo>
                    <a:pt x="4011704" y="5229209"/>
                  </a:lnTo>
                  <a:lnTo>
                    <a:pt x="4026494" y="5186113"/>
                  </a:lnTo>
                  <a:lnTo>
                    <a:pt x="4037315" y="5141326"/>
                  </a:lnTo>
                  <a:lnTo>
                    <a:pt x="4043959" y="5095052"/>
                  </a:lnTo>
                  <a:lnTo>
                    <a:pt x="4046220" y="5047500"/>
                  </a:lnTo>
                  <a:lnTo>
                    <a:pt x="404622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68539" y="1066800"/>
              <a:ext cx="3765804" cy="47244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6" name="object 6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62711" y="2479548"/>
            <a:ext cx="2395855" cy="2971800"/>
            <a:chOff x="362711" y="2479548"/>
            <a:chExt cx="2395855" cy="297180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711" y="2479548"/>
              <a:ext cx="2395728" cy="29718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57199" y="2578608"/>
              <a:ext cx="2211705" cy="2778760"/>
            </a:xfrm>
            <a:custGeom>
              <a:avLst/>
              <a:gdLst/>
              <a:ahLst/>
              <a:cxnLst/>
              <a:rect l="l" t="t" r="r" b="b"/>
              <a:pathLst>
                <a:path w="2211705" h="2778760">
                  <a:moveTo>
                    <a:pt x="2123694" y="0"/>
                  </a:moveTo>
                  <a:lnTo>
                    <a:pt x="87617" y="0"/>
                  </a:lnTo>
                  <a:lnTo>
                    <a:pt x="53513" y="6887"/>
                  </a:lnTo>
                  <a:lnTo>
                    <a:pt x="25663" y="25669"/>
                  </a:lnTo>
                  <a:lnTo>
                    <a:pt x="6885" y="53524"/>
                  </a:lnTo>
                  <a:lnTo>
                    <a:pt x="0" y="87629"/>
                  </a:lnTo>
                  <a:lnTo>
                    <a:pt x="0" y="2690622"/>
                  </a:lnTo>
                  <a:lnTo>
                    <a:pt x="6885" y="2724727"/>
                  </a:lnTo>
                  <a:lnTo>
                    <a:pt x="25663" y="2752582"/>
                  </a:lnTo>
                  <a:lnTo>
                    <a:pt x="53513" y="2771364"/>
                  </a:lnTo>
                  <a:lnTo>
                    <a:pt x="87617" y="2778252"/>
                  </a:lnTo>
                  <a:lnTo>
                    <a:pt x="2123694" y="2778252"/>
                  </a:lnTo>
                  <a:lnTo>
                    <a:pt x="2157799" y="2771364"/>
                  </a:lnTo>
                  <a:lnTo>
                    <a:pt x="2185654" y="2752582"/>
                  </a:lnTo>
                  <a:lnTo>
                    <a:pt x="2204436" y="2724727"/>
                  </a:lnTo>
                  <a:lnTo>
                    <a:pt x="2211324" y="2690622"/>
                  </a:lnTo>
                  <a:lnTo>
                    <a:pt x="2211324" y="87629"/>
                  </a:lnTo>
                  <a:lnTo>
                    <a:pt x="2204436" y="53524"/>
                  </a:lnTo>
                  <a:lnTo>
                    <a:pt x="2185654" y="25669"/>
                  </a:lnTo>
                  <a:lnTo>
                    <a:pt x="2157799" y="6887"/>
                  </a:lnTo>
                  <a:lnTo>
                    <a:pt x="21236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7199" y="2578608"/>
              <a:ext cx="2211705" cy="2778760"/>
            </a:xfrm>
            <a:custGeom>
              <a:avLst/>
              <a:gdLst/>
              <a:ahLst/>
              <a:cxnLst/>
              <a:rect l="l" t="t" r="r" b="b"/>
              <a:pathLst>
                <a:path w="2211705" h="2778760">
                  <a:moveTo>
                    <a:pt x="0" y="87629"/>
                  </a:moveTo>
                  <a:lnTo>
                    <a:pt x="6885" y="53524"/>
                  </a:lnTo>
                  <a:lnTo>
                    <a:pt x="25663" y="25669"/>
                  </a:lnTo>
                  <a:lnTo>
                    <a:pt x="53513" y="6887"/>
                  </a:lnTo>
                  <a:lnTo>
                    <a:pt x="87617" y="0"/>
                  </a:lnTo>
                  <a:lnTo>
                    <a:pt x="2123694" y="0"/>
                  </a:lnTo>
                  <a:lnTo>
                    <a:pt x="2157799" y="6887"/>
                  </a:lnTo>
                  <a:lnTo>
                    <a:pt x="2185654" y="25669"/>
                  </a:lnTo>
                  <a:lnTo>
                    <a:pt x="2204436" y="53524"/>
                  </a:lnTo>
                  <a:lnTo>
                    <a:pt x="2211324" y="87629"/>
                  </a:lnTo>
                  <a:lnTo>
                    <a:pt x="2211324" y="2690622"/>
                  </a:lnTo>
                  <a:lnTo>
                    <a:pt x="2204436" y="2724727"/>
                  </a:lnTo>
                  <a:lnTo>
                    <a:pt x="2185654" y="2752582"/>
                  </a:lnTo>
                  <a:lnTo>
                    <a:pt x="2157799" y="2771364"/>
                  </a:lnTo>
                  <a:lnTo>
                    <a:pt x="2123694" y="2778252"/>
                  </a:lnTo>
                  <a:lnTo>
                    <a:pt x="87617" y="2778252"/>
                  </a:lnTo>
                  <a:lnTo>
                    <a:pt x="53513" y="2771364"/>
                  </a:lnTo>
                  <a:lnTo>
                    <a:pt x="25663" y="2752582"/>
                  </a:lnTo>
                  <a:lnTo>
                    <a:pt x="6885" y="2724727"/>
                  </a:lnTo>
                  <a:lnTo>
                    <a:pt x="0" y="2690622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48614" y="1023425"/>
            <a:ext cx="413702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spc="-30" dirty="0"/>
              <a:t>Availability</a:t>
            </a:r>
            <a:r>
              <a:rPr b="1" spc="-210" dirty="0"/>
              <a:t> </a:t>
            </a:r>
            <a:r>
              <a:rPr b="1" spc="-145" dirty="0"/>
              <a:t>Challenge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5940" y="2818002"/>
            <a:ext cx="1941830" cy="154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Description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1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broadband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identified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not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offered </a:t>
            </a:r>
            <a:r>
              <a:rPr kumimoji="0" sz="1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location,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including </a:t>
            </a:r>
            <a:r>
              <a:rPr kumimoji="0" sz="14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multiple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dwelling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unit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(MDU)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81403" y="2479548"/>
            <a:ext cx="2395855" cy="2971800"/>
            <a:chOff x="3227832" y="2479548"/>
            <a:chExt cx="2395855" cy="297180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7832" y="2479548"/>
              <a:ext cx="2395727" cy="29718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22320" y="2578608"/>
              <a:ext cx="2211705" cy="2778760"/>
            </a:xfrm>
            <a:custGeom>
              <a:avLst/>
              <a:gdLst/>
              <a:ahLst/>
              <a:cxnLst/>
              <a:rect l="l" t="t" r="r" b="b"/>
              <a:pathLst>
                <a:path w="2211704" h="2778760">
                  <a:moveTo>
                    <a:pt x="2123693" y="0"/>
                  </a:moveTo>
                  <a:lnTo>
                    <a:pt x="87629" y="0"/>
                  </a:lnTo>
                  <a:lnTo>
                    <a:pt x="53524" y="6887"/>
                  </a:lnTo>
                  <a:lnTo>
                    <a:pt x="25669" y="25669"/>
                  </a:lnTo>
                  <a:lnTo>
                    <a:pt x="6887" y="53524"/>
                  </a:lnTo>
                  <a:lnTo>
                    <a:pt x="0" y="87629"/>
                  </a:lnTo>
                  <a:lnTo>
                    <a:pt x="0" y="2690622"/>
                  </a:lnTo>
                  <a:lnTo>
                    <a:pt x="6887" y="2724727"/>
                  </a:lnTo>
                  <a:lnTo>
                    <a:pt x="25669" y="2752582"/>
                  </a:lnTo>
                  <a:lnTo>
                    <a:pt x="53524" y="2771364"/>
                  </a:lnTo>
                  <a:lnTo>
                    <a:pt x="87629" y="2778252"/>
                  </a:lnTo>
                  <a:lnTo>
                    <a:pt x="2123693" y="2778252"/>
                  </a:lnTo>
                  <a:lnTo>
                    <a:pt x="2157799" y="2771364"/>
                  </a:lnTo>
                  <a:lnTo>
                    <a:pt x="2185654" y="2752582"/>
                  </a:lnTo>
                  <a:lnTo>
                    <a:pt x="2204436" y="2724727"/>
                  </a:lnTo>
                  <a:lnTo>
                    <a:pt x="2211324" y="2690622"/>
                  </a:lnTo>
                  <a:lnTo>
                    <a:pt x="2211324" y="87629"/>
                  </a:lnTo>
                  <a:lnTo>
                    <a:pt x="2204436" y="53524"/>
                  </a:lnTo>
                  <a:lnTo>
                    <a:pt x="2185654" y="25669"/>
                  </a:lnTo>
                  <a:lnTo>
                    <a:pt x="2157799" y="6887"/>
                  </a:lnTo>
                  <a:lnTo>
                    <a:pt x="21236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322320" y="2578608"/>
              <a:ext cx="2211705" cy="2778760"/>
            </a:xfrm>
            <a:custGeom>
              <a:avLst/>
              <a:gdLst/>
              <a:ahLst/>
              <a:cxnLst/>
              <a:rect l="l" t="t" r="r" b="b"/>
              <a:pathLst>
                <a:path w="2211704" h="2778760">
                  <a:moveTo>
                    <a:pt x="0" y="87629"/>
                  </a:moveTo>
                  <a:lnTo>
                    <a:pt x="6887" y="53524"/>
                  </a:lnTo>
                  <a:lnTo>
                    <a:pt x="25669" y="25669"/>
                  </a:lnTo>
                  <a:lnTo>
                    <a:pt x="53524" y="6887"/>
                  </a:lnTo>
                  <a:lnTo>
                    <a:pt x="87629" y="0"/>
                  </a:lnTo>
                  <a:lnTo>
                    <a:pt x="2123693" y="0"/>
                  </a:lnTo>
                  <a:lnTo>
                    <a:pt x="2157799" y="6887"/>
                  </a:lnTo>
                  <a:lnTo>
                    <a:pt x="2185654" y="25669"/>
                  </a:lnTo>
                  <a:lnTo>
                    <a:pt x="2204436" y="53524"/>
                  </a:lnTo>
                  <a:lnTo>
                    <a:pt x="2211324" y="87629"/>
                  </a:lnTo>
                  <a:lnTo>
                    <a:pt x="2211324" y="2690622"/>
                  </a:lnTo>
                  <a:lnTo>
                    <a:pt x="2204436" y="2724727"/>
                  </a:lnTo>
                  <a:lnTo>
                    <a:pt x="2185654" y="2752582"/>
                  </a:lnTo>
                  <a:lnTo>
                    <a:pt x="2157799" y="2771364"/>
                  </a:lnTo>
                  <a:lnTo>
                    <a:pt x="2123693" y="2778252"/>
                  </a:lnTo>
                  <a:lnTo>
                    <a:pt x="87629" y="2778252"/>
                  </a:lnTo>
                  <a:lnTo>
                    <a:pt x="53524" y="2771364"/>
                  </a:lnTo>
                  <a:lnTo>
                    <a:pt x="25669" y="2752582"/>
                  </a:lnTo>
                  <a:lnTo>
                    <a:pt x="6887" y="2724727"/>
                  </a:lnTo>
                  <a:lnTo>
                    <a:pt x="0" y="2690622"/>
                  </a:lnTo>
                  <a:lnTo>
                    <a:pt x="0" y="87629"/>
                  </a:lnTo>
                  <a:close/>
                </a:path>
              </a:pathLst>
            </a:custGeom>
            <a:ln w="12192">
              <a:solidFill>
                <a:srgbClr val="00339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401695" y="2818002"/>
            <a:ext cx="1982470" cy="2400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Example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16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challenger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could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argue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change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</a:t>
            </a:r>
            <a:r>
              <a:rPr kumimoji="0" sz="1400" b="0" i="0" u="none" strike="noStrike" kern="1200" cap="none" spc="5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served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unserved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because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evidence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service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request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was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refused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broadband 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access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location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within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180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59964" y="3773461"/>
            <a:ext cx="462280" cy="382905"/>
            <a:chOff x="2759964" y="3773461"/>
            <a:chExt cx="462280" cy="38290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59964" y="3773461"/>
              <a:ext cx="461772" cy="382485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object 24"/>
            <p:cNvSpPr/>
            <p:nvPr/>
          </p:nvSpPr>
          <p:spPr>
            <a:xfrm>
              <a:off x="2828544" y="3842003"/>
              <a:ext cx="329565" cy="250190"/>
            </a:xfrm>
            <a:custGeom>
              <a:avLst/>
              <a:gdLst/>
              <a:ahLst/>
              <a:cxnLst/>
              <a:rect l="l" t="t" r="r" b="b"/>
              <a:pathLst>
                <a:path w="329564" h="250189">
                  <a:moveTo>
                    <a:pt x="204216" y="0"/>
                  </a:moveTo>
                  <a:lnTo>
                    <a:pt x="204216" y="62484"/>
                  </a:lnTo>
                  <a:lnTo>
                    <a:pt x="0" y="62484"/>
                  </a:lnTo>
                  <a:lnTo>
                    <a:pt x="0" y="187452"/>
                  </a:lnTo>
                  <a:lnTo>
                    <a:pt x="204216" y="187452"/>
                  </a:lnTo>
                  <a:lnTo>
                    <a:pt x="204216" y="249936"/>
                  </a:lnTo>
                  <a:lnTo>
                    <a:pt x="329183" y="124968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F8EE92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00FF"/>
                </a:highlight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33604" y="6574332"/>
            <a:ext cx="143002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8"/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4947" y="3637788"/>
            <a:ext cx="1423670" cy="97790"/>
          </a:xfrm>
          <a:custGeom>
            <a:avLst/>
            <a:gdLst/>
            <a:ahLst/>
            <a:cxnLst/>
            <a:rect l="l" t="t" r="r" b="b"/>
            <a:pathLst>
              <a:path w="1423670" h="97789">
                <a:moveTo>
                  <a:pt x="48387" y="0"/>
                </a:moveTo>
                <a:lnTo>
                  <a:pt x="29575" y="3833"/>
                </a:lnTo>
                <a:lnTo>
                  <a:pt x="14192" y="14287"/>
                </a:lnTo>
                <a:lnTo>
                  <a:pt x="3810" y="29789"/>
                </a:lnTo>
                <a:lnTo>
                  <a:pt x="0" y="48768"/>
                </a:lnTo>
                <a:lnTo>
                  <a:pt x="3810" y="67746"/>
                </a:lnTo>
                <a:lnTo>
                  <a:pt x="14192" y="83248"/>
                </a:lnTo>
                <a:lnTo>
                  <a:pt x="29575" y="93702"/>
                </a:lnTo>
                <a:lnTo>
                  <a:pt x="48387" y="97536"/>
                </a:lnTo>
                <a:lnTo>
                  <a:pt x="63037" y="95250"/>
                </a:lnTo>
                <a:lnTo>
                  <a:pt x="75866" y="88868"/>
                </a:lnTo>
                <a:lnTo>
                  <a:pt x="86195" y="79105"/>
                </a:lnTo>
                <a:lnTo>
                  <a:pt x="93344" y="66675"/>
                </a:lnTo>
                <a:lnTo>
                  <a:pt x="1423415" y="66675"/>
                </a:lnTo>
                <a:lnTo>
                  <a:pt x="1423415" y="41020"/>
                </a:lnTo>
                <a:lnTo>
                  <a:pt x="96138" y="41020"/>
                </a:lnTo>
                <a:lnTo>
                  <a:pt x="90517" y="24806"/>
                </a:lnTo>
                <a:lnTo>
                  <a:pt x="79930" y="11795"/>
                </a:lnTo>
                <a:lnTo>
                  <a:pt x="65510" y="3141"/>
                </a:lnTo>
                <a:lnTo>
                  <a:pt x="48387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6579" y="3424428"/>
            <a:ext cx="1193800" cy="96520"/>
          </a:xfrm>
          <a:custGeom>
            <a:avLst/>
            <a:gdLst/>
            <a:ahLst/>
            <a:cxnLst/>
            <a:rect l="l" t="t" r="r" b="b"/>
            <a:pathLst>
              <a:path w="1193800" h="96520">
                <a:moveTo>
                  <a:pt x="1144778" y="0"/>
                </a:moveTo>
                <a:lnTo>
                  <a:pt x="1128252" y="2877"/>
                </a:lnTo>
                <a:lnTo>
                  <a:pt x="1114202" y="10826"/>
                </a:lnTo>
                <a:lnTo>
                  <a:pt x="1103630" y="22824"/>
                </a:lnTo>
                <a:lnTo>
                  <a:pt x="1097533" y="37846"/>
                </a:lnTo>
                <a:lnTo>
                  <a:pt x="0" y="37846"/>
                </a:lnTo>
                <a:lnTo>
                  <a:pt x="0" y="63119"/>
                </a:lnTo>
                <a:lnTo>
                  <a:pt x="1098931" y="63119"/>
                </a:lnTo>
                <a:lnTo>
                  <a:pt x="1105773" y="76348"/>
                </a:lnTo>
                <a:lnTo>
                  <a:pt x="1116234" y="86756"/>
                </a:lnTo>
                <a:lnTo>
                  <a:pt x="1129506" y="93569"/>
                </a:lnTo>
                <a:lnTo>
                  <a:pt x="1144778" y="96012"/>
                </a:lnTo>
                <a:lnTo>
                  <a:pt x="1163663" y="92243"/>
                </a:lnTo>
                <a:lnTo>
                  <a:pt x="1179083" y="81962"/>
                </a:lnTo>
                <a:lnTo>
                  <a:pt x="1189480" y="66704"/>
                </a:lnTo>
                <a:lnTo>
                  <a:pt x="1193292" y="48006"/>
                </a:lnTo>
                <a:lnTo>
                  <a:pt x="1189480" y="29307"/>
                </a:lnTo>
                <a:lnTo>
                  <a:pt x="1179083" y="14049"/>
                </a:lnTo>
                <a:lnTo>
                  <a:pt x="1163663" y="3768"/>
                </a:lnTo>
                <a:lnTo>
                  <a:pt x="1144778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69308" y="4056888"/>
            <a:ext cx="1068705" cy="96520"/>
          </a:xfrm>
          <a:custGeom>
            <a:avLst/>
            <a:gdLst/>
            <a:ahLst/>
            <a:cxnLst/>
            <a:rect l="l" t="t" r="r" b="b"/>
            <a:pathLst>
              <a:path w="1068704" h="96520">
                <a:moveTo>
                  <a:pt x="48513" y="0"/>
                </a:moveTo>
                <a:lnTo>
                  <a:pt x="29628" y="3768"/>
                </a:lnTo>
                <a:lnTo>
                  <a:pt x="14208" y="14049"/>
                </a:lnTo>
                <a:lnTo>
                  <a:pt x="3811" y="29307"/>
                </a:lnTo>
                <a:lnTo>
                  <a:pt x="0" y="48006"/>
                </a:lnTo>
                <a:lnTo>
                  <a:pt x="3811" y="66704"/>
                </a:lnTo>
                <a:lnTo>
                  <a:pt x="14208" y="81962"/>
                </a:lnTo>
                <a:lnTo>
                  <a:pt x="29628" y="92243"/>
                </a:lnTo>
                <a:lnTo>
                  <a:pt x="48513" y="96012"/>
                </a:lnTo>
                <a:lnTo>
                  <a:pt x="64387" y="93352"/>
                </a:lnTo>
                <a:lnTo>
                  <a:pt x="78057" y="85979"/>
                </a:lnTo>
                <a:lnTo>
                  <a:pt x="88608" y="74795"/>
                </a:lnTo>
                <a:lnTo>
                  <a:pt x="95122" y="60706"/>
                </a:lnTo>
                <a:lnTo>
                  <a:pt x="1068324" y="60706"/>
                </a:lnTo>
                <a:lnTo>
                  <a:pt x="1068324" y="35432"/>
                </a:lnTo>
                <a:lnTo>
                  <a:pt x="95122" y="35432"/>
                </a:lnTo>
                <a:lnTo>
                  <a:pt x="88608" y="21270"/>
                </a:lnTo>
                <a:lnTo>
                  <a:pt x="78057" y="10048"/>
                </a:lnTo>
                <a:lnTo>
                  <a:pt x="64387" y="2661"/>
                </a:lnTo>
                <a:lnTo>
                  <a:pt x="48513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15284" y="3852671"/>
            <a:ext cx="1388745" cy="96520"/>
          </a:xfrm>
          <a:custGeom>
            <a:avLst/>
            <a:gdLst/>
            <a:ahLst/>
            <a:cxnLst/>
            <a:rect l="l" t="t" r="r" b="b"/>
            <a:pathLst>
              <a:path w="1388745" h="96520">
                <a:moveTo>
                  <a:pt x="1339977" y="0"/>
                </a:moveTo>
                <a:lnTo>
                  <a:pt x="1324050" y="2659"/>
                </a:lnTo>
                <a:lnTo>
                  <a:pt x="1310386" y="10032"/>
                </a:lnTo>
                <a:lnTo>
                  <a:pt x="1299864" y="21216"/>
                </a:lnTo>
                <a:lnTo>
                  <a:pt x="1293367" y="35305"/>
                </a:lnTo>
                <a:lnTo>
                  <a:pt x="0" y="35305"/>
                </a:lnTo>
                <a:lnTo>
                  <a:pt x="0" y="60578"/>
                </a:lnTo>
                <a:lnTo>
                  <a:pt x="1293367" y="60578"/>
                </a:lnTo>
                <a:lnTo>
                  <a:pt x="1299864" y="74741"/>
                </a:lnTo>
                <a:lnTo>
                  <a:pt x="1310386" y="85963"/>
                </a:lnTo>
                <a:lnTo>
                  <a:pt x="1324050" y="93350"/>
                </a:lnTo>
                <a:lnTo>
                  <a:pt x="1339977" y="96011"/>
                </a:lnTo>
                <a:lnTo>
                  <a:pt x="1358788" y="92243"/>
                </a:lnTo>
                <a:lnTo>
                  <a:pt x="1374171" y="81962"/>
                </a:lnTo>
                <a:lnTo>
                  <a:pt x="1384553" y="66704"/>
                </a:lnTo>
                <a:lnTo>
                  <a:pt x="1388364" y="48005"/>
                </a:lnTo>
                <a:lnTo>
                  <a:pt x="1384553" y="29307"/>
                </a:lnTo>
                <a:lnTo>
                  <a:pt x="1374171" y="14049"/>
                </a:lnTo>
                <a:lnTo>
                  <a:pt x="1358788" y="3768"/>
                </a:lnTo>
                <a:lnTo>
                  <a:pt x="1339977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74635" y="3637788"/>
            <a:ext cx="1424940" cy="97790"/>
          </a:xfrm>
          <a:custGeom>
            <a:avLst/>
            <a:gdLst/>
            <a:ahLst/>
            <a:cxnLst/>
            <a:rect l="l" t="t" r="r" b="b"/>
            <a:pathLst>
              <a:path w="1424940" h="97789">
                <a:moveTo>
                  <a:pt x="1376553" y="0"/>
                </a:moveTo>
                <a:lnTo>
                  <a:pt x="1359411" y="3141"/>
                </a:lnTo>
                <a:lnTo>
                  <a:pt x="1344961" y="11795"/>
                </a:lnTo>
                <a:lnTo>
                  <a:pt x="1334369" y="24806"/>
                </a:lnTo>
                <a:lnTo>
                  <a:pt x="1328801" y="41020"/>
                </a:lnTo>
                <a:lnTo>
                  <a:pt x="0" y="41020"/>
                </a:lnTo>
                <a:lnTo>
                  <a:pt x="0" y="66675"/>
                </a:lnTo>
                <a:lnTo>
                  <a:pt x="1331468" y="66675"/>
                </a:lnTo>
                <a:lnTo>
                  <a:pt x="1338637" y="79105"/>
                </a:lnTo>
                <a:lnTo>
                  <a:pt x="1349009" y="88868"/>
                </a:lnTo>
                <a:lnTo>
                  <a:pt x="1361882" y="95250"/>
                </a:lnTo>
                <a:lnTo>
                  <a:pt x="1376553" y="97536"/>
                </a:lnTo>
                <a:lnTo>
                  <a:pt x="1395364" y="93702"/>
                </a:lnTo>
                <a:lnTo>
                  <a:pt x="1410747" y="83248"/>
                </a:lnTo>
                <a:lnTo>
                  <a:pt x="1421130" y="67746"/>
                </a:lnTo>
                <a:lnTo>
                  <a:pt x="1424940" y="48768"/>
                </a:lnTo>
                <a:lnTo>
                  <a:pt x="1421129" y="29789"/>
                </a:lnTo>
                <a:lnTo>
                  <a:pt x="1410747" y="14287"/>
                </a:lnTo>
                <a:lnTo>
                  <a:pt x="1395364" y="3833"/>
                </a:lnTo>
                <a:lnTo>
                  <a:pt x="1376553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63128" y="3424428"/>
            <a:ext cx="1193800" cy="96520"/>
          </a:xfrm>
          <a:custGeom>
            <a:avLst/>
            <a:gdLst/>
            <a:ahLst/>
            <a:cxnLst/>
            <a:rect l="l" t="t" r="r" b="b"/>
            <a:pathLst>
              <a:path w="1193800" h="96520">
                <a:moveTo>
                  <a:pt x="48514" y="0"/>
                </a:moveTo>
                <a:lnTo>
                  <a:pt x="29628" y="3768"/>
                </a:lnTo>
                <a:lnTo>
                  <a:pt x="14208" y="14049"/>
                </a:lnTo>
                <a:lnTo>
                  <a:pt x="3811" y="29307"/>
                </a:lnTo>
                <a:lnTo>
                  <a:pt x="0" y="48006"/>
                </a:lnTo>
                <a:lnTo>
                  <a:pt x="3811" y="66704"/>
                </a:lnTo>
                <a:lnTo>
                  <a:pt x="14208" y="81962"/>
                </a:lnTo>
                <a:lnTo>
                  <a:pt x="29628" y="92243"/>
                </a:lnTo>
                <a:lnTo>
                  <a:pt x="48514" y="96012"/>
                </a:lnTo>
                <a:lnTo>
                  <a:pt x="63785" y="93569"/>
                </a:lnTo>
                <a:lnTo>
                  <a:pt x="77057" y="86756"/>
                </a:lnTo>
                <a:lnTo>
                  <a:pt x="87518" y="76348"/>
                </a:lnTo>
                <a:lnTo>
                  <a:pt x="94361" y="63119"/>
                </a:lnTo>
                <a:lnTo>
                  <a:pt x="1193292" y="63119"/>
                </a:lnTo>
                <a:lnTo>
                  <a:pt x="1193292" y="37846"/>
                </a:lnTo>
                <a:lnTo>
                  <a:pt x="95757" y="37846"/>
                </a:lnTo>
                <a:lnTo>
                  <a:pt x="89661" y="22824"/>
                </a:lnTo>
                <a:lnTo>
                  <a:pt x="79089" y="10826"/>
                </a:lnTo>
                <a:lnTo>
                  <a:pt x="65039" y="2877"/>
                </a:lnTo>
                <a:lnTo>
                  <a:pt x="48514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35368" y="4056888"/>
            <a:ext cx="1068705" cy="96520"/>
          </a:xfrm>
          <a:custGeom>
            <a:avLst/>
            <a:gdLst/>
            <a:ahLst/>
            <a:cxnLst/>
            <a:rect l="l" t="t" r="r" b="b"/>
            <a:pathLst>
              <a:path w="1068704" h="96520">
                <a:moveTo>
                  <a:pt x="1019809" y="0"/>
                </a:moveTo>
                <a:lnTo>
                  <a:pt x="1003936" y="2661"/>
                </a:lnTo>
                <a:lnTo>
                  <a:pt x="990266" y="10048"/>
                </a:lnTo>
                <a:lnTo>
                  <a:pt x="979715" y="21270"/>
                </a:lnTo>
                <a:lnTo>
                  <a:pt x="973201" y="35432"/>
                </a:lnTo>
                <a:lnTo>
                  <a:pt x="0" y="35432"/>
                </a:lnTo>
                <a:lnTo>
                  <a:pt x="0" y="60706"/>
                </a:lnTo>
                <a:lnTo>
                  <a:pt x="973201" y="60706"/>
                </a:lnTo>
                <a:lnTo>
                  <a:pt x="979715" y="74795"/>
                </a:lnTo>
                <a:lnTo>
                  <a:pt x="990266" y="85979"/>
                </a:lnTo>
                <a:lnTo>
                  <a:pt x="1003936" y="93352"/>
                </a:lnTo>
                <a:lnTo>
                  <a:pt x="1019809" y="96012"/>
                </a:lnTo>
                <a:lnTo>
                  <a:pt x="1038695" y="92243"/>
                </a:lnTo>
                <a:lnTo>
                  <a:pt x="1054115" y="81962"/>
                </a:lnTo>
                <a:lnTo>
                  <a:pt x="1064512" y="66704"/>
                </a:lnTo>
                <a:lnTo>
                  <a:pt x="1068324" y="48006"/>
                </a:lnTo>
                <a:lnTo>
                  <a:pt x="1064512" y="29307"/>
                </a:lnTo>
                <a:lnTo>
                  <a:pt x="1054115" y="14049"/>
                </a:lnTo>
                <a:lnTo>
                  <a:pt x="1038695" y="3768"/>
                </a:lnTo>
                <a:lnTo>
                  <a:pt x="1019809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69352" y="2197607"/>
            <a:ext cx="3909060" cy="3183890"/>
            <a:chOff x="7769352" y="2197607"/>
            <a:chExt cx="3909060" cy="3183890"/>
          </a:xfrm>
        </p:grpSpPr>
        <p:sp>
          <p:nvSpPr>
            <p:cNvPr id="10" name="object 10"/>
            <p:cNvSpPr/>
            <p:nvPr/>
          </p:nvSpPr>
          <p:spPr>
            <a:xfrm>
              <a:off x="7769352" y="3852672"/>
              <a:ext cx="1388745" cy="96520"/>
            </a:xfrm>
            <a:custGeom>
              <a:avLst/>
              <a:gdLst/>
              <a:ahLst/>
              <a:cxnLst/>
              <a:rect l="l" t="t" r="r" b="b"/>
              <a:pathLst>
                <a:path w="1388745" h="96520">
                  <a:moveTo>
                    <a:pt x="48387" y="0"/>
                  </a:moveTo>
                  <a:lnTo>
                    <a:pt x="29575" y="3768"/>
                  </a:lnTo>
                  <a:lnTo>
                    <a:pt x="14192" y="14049"/>
                  </a:lnTo>
                  <a:lnTo>
                    <a:pt x="3809" y="29307"/>
                  </a:lnTo>
                  <a:lnTo>
                    <a:pt x="0" y="48005"/>
                  </a:lnTo>
                  <a:lnTo>
                    <a:pt x="3809" y="66704"/>
                  </a:lnTo>
                  <a:lnTo>
                    <a:pt x="14192" y="81962"/>
                  </a:lnTo>
                  <a:lnTo>
                    <a:pt x="29575" y="92243"/>
                  </a:lnTo>
                  <a:lnTo>
                    <a:pt x="48387" y="96011"/>
                  </a:lnTo>
                  <a:lnTo>
                    <a:pt x="64331" y="93350"/>
                  </a:lnTo>
                  <a:lnTo>
                    <a:pt x="78025" y="85963"/>
                  </a:lnTo>
                  <a:lnTo>
                    <a:pt x="88552" y="74741"/>
                  </a:lnTo>
                  <a:lnTo>
                    <a:pt x="94996" y="60578"/>
                  </a:lnTo>
                  <a:lnTo>
                    <a:pt x="1388364" y="60578"/>
                  </a:lnTo>
                  <a:lnTo>
                    <a:pt x="1388364" y="35305"/>
                  </a:lnTo>
                  <a:lnTo>
                    <a:pt x="94996" y="35305"/>
                  </a:lnTo>
                  <a:lnTo>
                    <a:pt x="88499" y="21216"/>
                  </a:lnTo>
                  <a:lnTo>
                    <a:pt x="77978" y="10032"/>
                  </a:lnTo>
                  <a:lnTo>
                    <a:pt x="64313" y="2659"/>
                  </a:lnTo>
                  <a:lnTo>
                    <a:pt x="48387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3168" y="2301239"/>
              <a:ext cx="2990087" cy="29900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94776" y="2197607"/>
              <a:ext cx="3183635" cy="3183635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775012" y="354934"/>
            <a:ext cx="6176682" cy="1370118"/>
          </a:xfrm>
          <a:prstGeom prst="rect">
            <a:avLst/>
          </a:prstGeom>
        </p:spPr>
        <p:txBody>
          <a:bodyPr vert="horz" wrap="square" lIns="0" tIns="381507" rIns="0" bIns="0" rtlCol="0">
            <a:spAutoFit/>
          </a:bodyPr>
          <a:lstStyle/>
          <a:p>
            <a:pPr marL="2794635" algn="ctr">
              <a:lnSpc>
                <a:spcPct val="100000"/>
              </a:lnSpc>
              <a:spcBef>
                <a:spcPts val="105"/>
              </a:spcBef>
            </a:pPr>
            <a:r>
              <a:rPr b="1" spc="-165" dirty="0"/>
              <a:t>Speed</a:t>
            </a:r>
            <a:r>
              <a:rPr b="1" spc="-295" dirty="0"/>
              <a:t> </a:t>
            </a:r>
            <a:r>
              <a:rPr b="1" spc="185" dirty="0"/>
              <a:t>Test</a:t>
            </a:r>
            <a:r>
              <a:rPr b="1" spc="-290" dirty="0"/>
              <a:t> </a:t>
            </a:r>
            <a:r>
              <a:rPr b="1" spc="-45" dirty="0"/>
              <a:t>Requirements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513587" y="2196083"/>
            <a:ext cx="3185160" cy="3187065"/>
            <a:chOff x="513587" y="2196083"/>
            <a:chExt cx="3185160" cy="318706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979" y="2301239"/>
              <a:ext cx="2991611" cy="29900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587" y="2196083"/>
              <a:ext cx="3185160" cy="318668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4503420" y="2178939"/>
            <a:ext cx="3185160" cy="3187065"/>
            <a:chOff x="4503420" y="2194560"/>
            <a:chExt cx="3185160" cy="318706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1812" y="2301240"/>
              <a:ext cx="2991612" cy="29900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3420" y="2194560"/>
              <a:ext cx="3185159" cy="318668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45896" y="3284982"/>
            <a:ext cx="23063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Speed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tests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1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 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accepted</a:t>
            </a:r>
            <a:r>
              <a:rPr kumimoji="0" sz="16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evidence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substantiating</a:t>
            </a:r>
            <a:r>
              <a:rPr kumimoji="0" sz="16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challenges </a:t>
            </a: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rebuttals.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4914" y="3271112"/>
            <a:ext cx="2394969" cy="15151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speed test consists of three measurements, taken on different days.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</a:p>
          <a:p>
            <a:pPr marL="12700" marR="5080" lvl="0" indent="0" algn="just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ct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(doesn't need to be consecutive).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48419" y="3284982"/>
            <a:ext cx="22644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1270" algn="ct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Speed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tests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cannot 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predate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beginning </a:t>
            </a:r>
            <a:r>
              <a:rPr kumimoji="0" sz="16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period</a:t>
            </a:r>
            <a:r>
              <a:rPr kumimoji="0" sz="16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by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than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60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days.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24" name="object 24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33604" y="6574332"/>
            <a:ext cx="143002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10"/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64792"/>
            <a:ext cx="12192000" cy="4261485"/>
            <a:chOff x="0" y="1764792"/>
            <a:chExt cx="12192000" cy="4261485"/>
          </a:xfrm>
        </p:grpSpPr>
        <p:sp>
          <p:nvSpPr>
            <p:cNvPr id="3" name="object 3"/>
            <p:cNvSpPr/>
            <p:nvPr/>
          </p:nvSpPr>
          <p:spPr>
            <a:xfrm>
              <a:off x="0" y="1764792"/>
              <a:ext cx="12192000" cy="4261485"/>
            </a:xfrm>
            <a:custGeom>
              <a:avLst/>
              <a:gdLst/>
              <a:ahLst/>
              <a:cxnLst/>
              <a:rect l="l" t="t" r="r" b="b"/>
              <a:pathLst>
                <a:path w="12192000" h="4261485">
                  <a:moveTo>
                    <a:pt x="12192000" y="0"/>
                  </a:moveTo>
                  <a:lnTo>
                    <a:pt x="0" y="0"/>
                  </a:lnTo>
                  <a:lnTo>
                    <a:pt x="0" y="4261104"/>
                  </a:lnTo>
                  <a:lnTo>
                    <a:pt x="12192000" y="42611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81000" y="2406396"/>
              <a:ext cx="3622675" cy="3116580"/>
            </a:xfrm>
            <a:custGeom>
              <a:avLst/>
              <a:gdLst/>
              <a:ahLst/>
              <a:cxnLst/>
              <a:rect l="l" t="t" r="r" b="b"/>
              <a:pathLst>
                <a:path w="3622675" h="3116579">
                  <a:moveTo>
                    <a:pt x="2064004" y="0"/>
                  </a:moveTo>
                  <a:lnTo>
                    <a:pt x="2014018" y="796"/>
                  </a:lnTo>
                  <a:lnTo>
                    <a:pt x="1964238" y="3177"/>
                  </a:lnTo>
                  <a:lnTo>
                    <a:pt x="1914695" y="7130"/>
                  </a:lnTo>
                  <a:lnTo>
                    <a:pt x="1865425" y="12642"/>
                  </a:lnTo>
                  <a:lnTo>
                    <a:pt x="1816460" y="19699"/>
                  </a:lnTo>
                  <a:lnTo>
                    <a:pt x="1767833" y="28289"/>
                  </a:lnTo>
                  <a:lnTo>
                    <a:pt x="1719578" y="38400"/>
                  </a:lnTo>
                  <a:lnTo>
                    <a:pt x="1671729" y="50017"/>
                  </a:lnTo>
                  <a:lnTo>
                    <a:pt x="1624319" y="63129"/>
                  </a:lnTo>
                  <a:lnTo>
                    <a:pt x="1577382" y="77722"/>
                  </a:lnTo>
                  <a:lnTo>
                    <a:pt x="1530950" y="93784"/>
                  </a:lnTo>
                  <a:lnTo>
                    <a:pt x="1485057" y="111301"/>
                  </a:lnTo>
                  <a:lnTo>
                    <a:pt x="1439737" y="130261"/>
                  </a:lnTo>
                  <a:lnTo>
                    <a:pt x="1395024" y="150651"/>
                  </a:lnTo>
                  <a:lnTo>
                    <a:pt x="1350950" y="172457"/>
                  </a:lnTo>
                  <a:lnTo>
                    <a:pt x="1307549" y="195667"/>
                  </a:lnTo>
                  <a:lnTo>
                    <a:pt x="1264854" y="220269"/>
                  </a:lnTo>
                  <a:lnTo>
                    <a:pt x="1222900" y="246248"/>
                  </a:lnTo>
                  <a:lnTo>
                    <a:pt x="1181719" y="273593"/>
                  </a:lnTo>
                  <a:lnTo>
                    <a:pt x="1141345" y="302290"/>
                  </a:lnTo>
                  <a:lnTo>
                    <a:pt x="1101811" y="332327"/>
                  </a:lnTo>
                  <a:lnTo>
                    <a:pt x="1063151" y="363690"/>
                  </a:lnTo>
                  <a:lnTo>
                    <a:pt x="1025397" y="396366"/>
                  </a:lnTo>
                  <a:lnTo>
                    <a:pt x="1019857" y="408019"/>
                  </a:lnTo>
                  <a:lnTo>
                    <a:pt x="1020736" y="414440"/>
                  </a:lnTo>
                  <a:lnTo>
                    <a:pt x="1024128" y="420242"/>
                  </a:lnTo>
                  <a:lnTo>
                    <a:pt x="1029481" y="424209"/>
                  </a:lnTo>
                  <a:lnTo>
                    <a:pt x="1035716" y="425783"/>
                  </a:lnTo>
                  <a:lnTo>
                    <a:pt x="1042094" y="424904"/>
                  </a:lnTo>
                  <a:lnTo>
                    <a:pt x="1047877" y="421513"/>
                  </a:lnTo>
                  <a:lnTo>
                    <a:pt x="1086509" y="388111"/>
                  </a:lnTo>
                  <a:lnTo>
                    <a:pt x="1126111" y="356116"/>
                  </a:lnTo>
                  <a:lnTo>
                    <a:pt x="1166646" y="325542"/>
                  </a:lnTo>
                  <a:lnTo>
                    <a:pt x="1208075" y="296402"/>
                  </a:lnTo>
                  <a:lnTo>
                    <a:pt x="1250362" y="268712"/>
                  </a:lnTo>
                  <a:lnTo>
                    <a:pt x="1293469" y="242485"/>
                  </a:lnTo>
                  <a:lnTo>
                    <a:pt x="1337357" y="217736"/>
                  </a:lnTo>
                  <a:lnTo>
                    <a:pt x="1381991" y="194480"/>
                  </a:lnTo>
                  <a:lnTo>
                    <a:pt x="1427331" y="172731"/>
                  </a:lnTo>
                  <a:lnTo>
                    <a:pt x="1473341" y="152502"/>
                  </a:lnTo>
                  <a:lnTo>
                    <a:pt x="1519983" y="133810"/>
                  </a:lnTo>
                  <a:lnTo>
                    <a:pt x="1567219" y="116667"/>
                  </a:lnTo>
                  <a:lnTo>
                    <a:pt x="1615012" y="101089"/>
                  </a:lnTo>
                  <a:lnTo>
                    <a:pt x="1663324" y="87090"/>
                  </a:lnTo>
                  <a:lnTo>
                    <a:pt x="1712118" y="74683"/>
                  </a:lnTo>
                  <a:lnTo>
                    <a:pt x="1761356" y="63884"/>
                  </a:lnTo>
                  <a:lnTo>
                    <a:pt x="1811000" y="54707"/>
                  </a:lnTo>
                  <a:lnTo>
                    <a:pt x="1861013" y="47167"/>
                  </a:lnTo>
                  <a:lnTo>
                    <a:pt x="1911358" y="41277"/>
                  </a:lnTo>
                  <a:lnTo>
                    <a:pt x="1961996" y="37052"/>
                  </a:lnTo>
                  <a:lnTo>
                    <a:pt x="2012890" y="34506"/>
                  </a:lnTo>
                  <a:lnTo>
                    <a:pt x="2064004" y="33654"/>
                  </a:lnTo>
                  <a:lnTo>
                    <a:pt x="2112337" y="34410"/>
                  </a:lnTo>
                  <a:lnTo>
                    <a:pt x="2160301" y="36660"/>
                  </a:lnTo>
                  <a:lnTo>
                    <a:pt x="2207871" y="40382"/>
                  </a:lnTo>
                  <a:lnTo>
                    <a:pt x="2255026" y="45555"/>
                  </a:lnTo>
                  <a:lnTo>
                    <a:pt x="2301742" y="52155"/>
                  </a:lnTo>
                  <a:lnTo>
                    <a:pt x="2347998" y="60160"/>
                  </a:lnTo>
                  <a:lnTo>
                    <a:pt x="2393772" y="69548"/>
                  </a:lnTo>
                  <a:lnTo>
                    <a:pt x="2439039" y="80296"/>
                  </a:lnTo>
                  <a:lnTo>
                    <a:pt x="2483779" y="92381"/>
                  </a:lnTo>
                  <a:lnTo>
                    <a:pt x="2527968" y="105782"/>
                  </a:lnTo>
                  <a:lnTo>
                    <a:pt x="2571585" y="120475"/>
                  </a:lnTo>
                  <a:lnTo>
                    <a:pt x="2614605" y="136439"/>
                  </a:lnTo>
                  <a:lnTo>
                    <a:pt x="2657008" y="153650"/>
                  </a:lnTo>
                  <a:lnTo>
                    <a:pt x="2698770" y="172086"/>
                  </a:lnTo>
                  <a:lnTo>
                    <a:pt x="2739870" y="191725"/>
                  </a:lnTo>
                  <a:lnTo>
                    <a:pt x="2780284" y="212544"/>
                  </a:lnTo>
                  <a:lnTo>
                    <a:pt x="2819990" y="234520"/>
                  </a:lnTo>
                  <a:lnTo>
                    <a:pt x="2858965" y="257632"/>
                  </a:lnTo>
                  <a:lnTo>
                    <a:pt x="2897188" y="281857"/>
                  </a:lnTo>
                  <a:lnTo>
                    <a:pt x="2934635" y="307171"/>
                  </a:lnTo>
                  <a:lnTo>
                    <a:pt x="2971284" y="333554"/>
                  </a:lnTo>
                  <a:lnTo>
                    <a:pt x="3007113" y="360981"/>
                  </a:lnTo>
                  <a:lnTo>
                    <a:pt x="3042098" y="389432"/>
                  </a:lnTo>
                  <a:lnTo>
                    <a:pt x="3076219" y="418882"/>
                  </a:lnTo>
                  <a:lnTo>
                    <a:pt x="3109451" y="449311"/>
                  </a:lnTo>
                  <a:lnTo>
                    <a:pt x="3141773" y="480695"/>
                  </a:lnTo>
                  <a:lnTo>
                    <a:pt x="3173162" y="513011"/>
                  </a:lnTo>
                  <a:lnTo>
                    <a:pt x="3203596" y="546238"/>
                  </a:lnTo>
                  <a:lnTo>
                    <a:pt x="3233052" y="580352"/>
                  </a:lnTo>
                  <a:lnTo>
                    <a:pt x="3261507" y="615332"/>
                  </a:lnTo>
                  <a:lnTo>
                    <a:pt x="3288940" y="651155"/>
                  </a:lnTo>
                  <a:lnTo>
                    <a:pt x="3315327" y="687798"/>
                  </a:lnTo>
                  <a:lnTo>
                    <a:pt x="3340646" y="725238"/>
                  </a:lnTo>
                  <a:lnTo>
                    <a:pt x="3364875" y="763454"/>
                  </a:lnTo>
                  <a:lnTo>
                    <a:pt x="3387991" y="802423"/>
                  </a:lnTo>
                  <a:lnTo>
                    <a:pt x="3409971" y="842123"/>
                  </a:lnTo>
                  <a:lnTo>
                    <a:pt x="3430794" y="882530"/>
                  </a:lnTo>
                  <a:lnTo>
                    <a:pt x="3450436" y="923623"/>
                  </a:lnTo>
                  <a:lnTo>
                    <a:pt x="3468876" y="965378"/>
                  </a:lnTo>
                  <a:lnTo>
                    <a:pt x="3486090" y="1007774"/>
                  </a:lnTo>
                  <a:lnTo>
                    <a:pt x="3502056" y="1050788"/>
                  </a:lnTo>
                  <a:lnTo>
                    <a:pt x="3516752" y="1094397"/>
                  </a:lnTo>
                  <a:lnTo>
                    <a:pt x="3530155" y="1138579"/>
                  </a:lnTo>
                  <a:lnTo>
                    <a:pt x="3542243" y="1183312"/>
                  </a:lnTo>
                  <a:lnTo>
                    <a:pt x="3552992" y="1228572"/>
                  </a:lnTo>
                  <a:lnTo>
                    <a:pt x="3562382" y="1274338"/>
                  </a:lnTo>
                  <a:lnTo>
                    <a:pt x="3570389" y="1320587"/>
                  </a:lnTo>
                  <a:lnTo>
                    <a:pt x="3576990" y="1367297"/>
                  </a:lnTo>
                  <a:lnTo>
                    <a:pt x="3582164" y="1414444"/>
                  </a:lnTo>
                  <a:lnTo>
                    <a:pt x="3585887" y="1462007"/>
                  </a:lnTo>
                  <a:lnTo>
                    <a:pt x="3588137" y="1509963"/>
                  </a:lnTo>
                  <a:lnTo>
                    <a:pt x="3588892" y="1558289"/>
                  </a:lnTo>
                  <a:lnTo>
                    <a:pt x="3588137" y="1606609"/>
                  </a:lnTo>
                  <a:lnTo>
                    <a:pt x="3585887" y="1654558"/>
                  </a:lnTo>
                  <a:lnTo>
                    <a:pt x="3582164" y="1702115"/>
                  </a:lnTo>
                  <a:lnTo>
                    <a:pt x="3576990" y="1749257"/>
                  </a:lnTo>
                  <a:lnTo>
                    <a:pt x="3570389" y="1795962"/>
                  </a:lnTo>
                  <a:lnTo>
                    <a:pt x="3562382" y="1842206"/>
                  </a:lnTo>
                  <a:lnTo>
                    <a:pt x="3552992" y="1887968"/>
                  </a:lnTo>
                  <a:lnTo>
                    <a:pt x="3542243" y="1933225"/>
                  </a:lnTo>
                  <a:lnTo>
                    <a:pt x="3530155" y="1977955"/>
                  </a:lnTo>
                  <a:lnTo>
                    <a:pt x="3516752" y="2022134"/>
                  </a:lnTo>
                  <a:lnTo>
                    <a:pt x="3502056" y="2065741"/>
                  </a:lnTo>
                  <a:lnTo>
                    <a:pt x="3486090" y="2108753"/>
                  </a:lnTo>
                  <a:lnTo>
                    <a:pt x="3468876" y="2151147"/>
                  </a:lnTo>
                  <a:lnTo>
                    <a:pt x="3450436" y="2192902"/>
                  </a:lnTo>
                  <a:lnTo>
                    <a:pt x="3430794" y="2233993"/>
                  </a:lnTo>
                  <a:lnTo>
                    <a:pt x="3409971" y="2274400"/>
                  </a:lnTo>
                  <a:lnTo>
                    <a:pt x="3387991" y="2314099"/>
                  </a:lnTo>
                  <a:lnTo>
                    <a:pt x="3364875" y="2353068"/>
                  </a:lnTo>
                  <a:lnTo>
                    <a:pt x="3340646" y="2391285"/>
                  </a:lnTo>
                  <a:lnTo>
                    <a:pt x="3315327" y="2428726"/>
                  </a:lnTo>
                  <a:lnTo>
                    <a:pt x="3288940" y="2465370"/>
                  </a:lnTo>
                  <a:lnTo>
                    <a:pt x="3261507" y="2501193"/>
                  </a:lnTo>
                  <a:lnTo>
                    <a:pt x="3233052" y="2536174"/>
                  </a:lnTo>
                  <a:lnTo>
                    <a:pt x="3203596" y="2570290"/>
                  </a:lnTo>
                  <a:lnTo>
                    <a:pt x="3173162" y="2603519"/>
                  </a:lnTo>
                  <a:lnTo>
                    <a:pt x="3141773" y="2635837"/>
                  </a:lnTo>
                  <a:lnTo>
                    <a:pt x="3109451" y="2667222"/>
                  </a:lnTo>
                  <a:lnTo>
                    <a:pt x="3076219" y="2697653"/>
                  </a:lnTo>
                  <a:lnTo>
                    <a:pt x="3042098" y="2727106"/>
                  </a:lnTo>
                  <a:lnTo>
                    <a:pt x="3007113" y="2755558"/>
                  </a:lnTo>
                  <a:lnTo>
                    <a:pt x="2971284" y="2782988"/>
                  </a:lnTo>
                  <a:lnTo>
                    <a:pt x="2934635" y="2809373"/>
                  </a:lnTo>
                  <a:lnTo>
                    <a:pt x="2897188" y="2834690"/>
                  </a:lnTo>
                  <a:lnTo>
                    <a:pt x="2858965" y="2858917"/>
                  </a:lnTo>
                  <a:lnTo>
                    <a:pt x="2819990" y="2882031"/>
                  </a:lnTo>
                  <a:lnTo>
                    <a:pt x="2780284" y="2904010"/>
                  </a:lnTo>
                  <a:lnTo>
                    <a:pt x="2739870" y="2924832"/>
                  </a:lnTo>
                  <a:lnTo>
                    <a:pt x="2698770" y="2944473"/>
                  </a:lnTo>
                  <a:lnTo>
                    <a:pt x="2657008" y="2962911"/>
                  </a:lnTo>
                  <a:lnTo>
                    <a:pt x="2614605" y="2980125"/>
                  </a:lnTo>
                  <a:lnTo>
                    <a:pt x="2571585" y="2996090"/>
                  </a:lnTo>
                  <a:lnTo>
                    <a:pt x="2527968" y="3010786"/>
                  </a:lnTo>
                  <a:lnTo>
                    <a:pt x="2483779" y="3024188"/>
                  </a:lnTo>
                  <a:lnTo>
                    <a:pt x="2439039" y="3036275"/>
                  </a:lnTo>
                  <a:lnTo>
                    <a:pt x="2393772" y="3047025"/>
                  </a:lnTo>
                  <a:lnTo>
                    <a:pt x="2347998" y="3056414"/>
                  </a:lnTo>
                  <a:lnTo>
                    <a:pt x="2301742" y="3064421"/>
                  </a:lnTo>
                  <a:lnTo>
                    <a:pt x="2255026" y="3071022"/>
                  </a:lnTo>
                  <a:lnTo>
                    <a:pt x="2207871" y="3076196"/>
                  </a:lnTo>
                  <a:lnTo>
                    <a:pt x="2160301" y="3079919"/>
                  </a:lnTo>
                  <a:lnTo>
                    <a:pt x="2112337" y="3082169"/>
                  </a:lnTo>
                  <a:lnTo>
                    <a:pt x="2064004" y="3082925"/>
                  </a:lnTo>
                  <a:lnTo>
                    <a:pt x="2013977" y="3082106"/>
                  </a:lnTo>
                  <a:lnTo>
                    <a:pt x="1964201" y="3079663"/>
                  </a:lnTo>
                  <a:lnTo>
                    <a:pt x="1914708" y="3075613"/>
                  </a:lnTo>
                  <a:lnTo>
                    <a:pt x="1865531" y="3069974"/>
                  </a:lnTo>
                  <a:lnTo>
                    <a:pt x="1816705" y="3062763"/>
                  </a:lnTo>
                  <a:lnTo>
                    <a:pt x="1768264" y="3053998"/>
                  </a:lnTo>
                  <a:lnTo>
                    <a:pt x="1720240" y="3043697"/>
                  </a:lnTo>
                  <a:lnTo>
                    <a:pt x="1672667" y="3031878"/>
                  </a:lnTo>
                  <a:lnTo>
                    <a:pt x="1625580" y="3018559"/>
                  </a:lnTo>
                  <a:lnTo>
                    <a:pt x="1579011" y="3003756"/>
                  </a:lnTo>
                  <a:lnTo>
                    <a:pt x="1532995" y="2987489"/>
                  </a:lnTo>
                  <a:lnTo>
                    <a:pt x="1487565" y="2969775"/>
                  </a:lnTo>
                  <a:lnTo>
                    <a:pt x="1442755" y="2950631"/>
                  </a:lnTo>
                  <a:lnTo>
                    <a:pt x="1398598" y="2930075"/>
                  </a:lnTo>
                  <a:lnTo>
                    <a:pt x="1355128" y="2908125"/>
                  </a:lnTo>
                  <a:lnTo>
                    <a:pt x="1312378" y="2884799"/>
                  </a:lnTo>
                  <a:lnTo>
                    <a:pt x="1270383" y="2860114"/>
                  </a:lnTo>
                  <a:lnTo>
                    <a:pt x="1229176" y="2834089"/>
                  </a:lnTo>
                  <a:lnTo>
                    <a:pt x="1188791" y="2806740"/>
                  </a:lnTo>
                  <a:lnTo>
                    <a:pt x="1149261" y="2778087"/>
                  </a:lnTo>
                  <a:lnTo>
                    <a:pt x="1110620" y="2748146"/>
                  </a:lnTo>
                  <a:lnTo>
                    <a:pt x="1072901" y="2716935"/>
                  </a:lnTo>
                  <a:lnTo>
                    <a:pt x="1036139" y="2684472"/>
                  </a:lnTo>
                  <a:lnTo>
                    <a:pt x="1000367" y="2650775"/>
                  </a:lnTo>
                  <a:lnTo>
                    <a:pt x="965618" y="2615861"/>
                  </a:lnTo>
                  <a:lnTo>
                    <a:pt x="931927" y="2579749"/>
                  </a:lnTo>
                  <a:lnTo>
                    <a:pt x="899326" y="2542456"/>
                  </a:lnTo>
                  <a:lnTo>
                    <a:pt x="867850" y="2503999"/>
                  </a:lnTo>
                  <a:lnTo>
                    <a:pt x="837532" y="2464397"/>
                  </a:lnTo>
                  <a:lnTo>
                    <a:pt x="808405" y="2423667"/>
                  </a:lnTo>
                  <a:lnTo>
                    <a:pt x="808405" y="556005"/>
                  </a:lnTo>
                  <a:lnTo>
                    <a:pt x="800862" y="548513"/>
                  </a:lnTo>
                  <a:lnTo>
                    <a:pt x="511644" y="548513"/>
                  </a:lnTo>
                  <a:lnTo>
                    <a:pt x="507225" y="550417"/>
                  </a:lnTo>
                  <a:lnTo>
                    <a:pt x="504063" y="553719"/>
                  </a:lnTo>
                  <a:lnTo>
                    <a:pt x="468425" y="588587"/>
                  </a:lnTo>
                  <a:lnTo>
                    <a:pt x="429816" y="622109"/>
                  </a:lnTo>
                  <a:lnTo>
                    <a:pt x="388627" y="654068"/>
                  </a:lnTo>
                  <a:lnTo>
                    <a:pt x="345252" y="684245"/>
                  </a:lnTo>
                  <a:lnTo>
                    <a:pt x="300083" y="712423"/>
                  </a:lnTo>
                  <a:lnTo>
                    <a:pt x="253513" y="738382"/>
                  </a:lnTo>
                  <a:lnTo>
                    <a:pt x="205936" y="761906"/>
                  </a:lnTo>
                  <a:lnTo>
                    <a:pt x="157744" y="782775"/>
                  </a:lnTo>
                  <a:lnTo>
                    <a:pt x="109331" y="800772"/>
                  </a:lnTo>
                  <a:lnTo>
                    <a:pt x="61089" y="815679"/>
                  </a:lnTo>
                  <a:lnTo>
                    <a:pt x="13411" y="827277"/>
                  </a:lnTo>
                  <a:lnTo>
                    <a:pt x="5588" y="828928"/>
                  </a:lnTo>
                  <a:lnTo>
                    <a:pt x="0" y="835787"/>
                  </a:lnTo>
                  <a:lnTo>
                    <a:pt x="0" y="1140587"/>
                  </a:lnTo>
                  <a:lnTo>
                    <a:pt x="2057" y="1145158"/>
                  </a:lnTo>
                  <a:lnTo>
                    <a:pt x="9258" y="1151508"/>
                  </a:lnTo>
                  <a:lnTo>
                    <a:pt x="14046" y="1153032"/>
                  </a:lnTo>
                  <a:lnTo>
                    <a:pt x="58220" y="1146489"/>
                  </a:lnTo>
                  <a:lnTo>
                    <a:pt x="102521" y="1137751"/>
                  </a:lnTo>
                  <a:lnTo>
                    <a:pt x="150194" y="1126521"/>
                  </a:lnTo>
                  <a:lnTo>
                    <a:pt x="199694" y="1113139"/>
                  </a:lnTo>
                  <a:lnTo>
                    <a:pt x="249478" y="1097940"/>
                  </a:lnTo>
                  <a:lnTo>
                    <a:pt x="298001" y="1081264"/>
                  </a:lnTo>
                  <a:lnTo>
                    <a:pt x="343719" y="1063447"/>
                  </a:lnTo>
                  <a:lnTo>
                    <a:pt x="385089" y="1044828"/>
                  </a:lnTo>
                  <a:lnTo>
                    <a:pt x="385089" y="2608453"/>
                  </a:lnTo>
                  <a:lnTo>
                    <a:pt x="392633" y="2615946"/>
                  </a:lnTo>
                  <a:lnTo>
                    <a:pt x="411226" y="2615946"/>
                  </a:lnTo>
                  <a:lnTo>
                    <a:pt x="418769" y="2608453"/>
                  </a:lnTo>
                  <a:lnTo>
                    <a:pt x="418769" y="1011301"/>
                  </a:lnTo>
                  <a:lnTo>
                    <a:pt x="415607" y="1005713"/>
                  </a:lnTo>
                  <a:lnTo>
                    <a:pt x="405295" y="999616"/>
                  </a:lnTo>
                  <a:lnTo>
                    <a:pt x="398932" y="999616"/>
                  </a:lnTo>
                  <a:lnTo>
                    <a:pt x="393712" y="1002538"/>
                  </a:lnTo>
                  <a:lnTo>
                    <a:pt x="356624" y="1021189"/>
                  </a:lnTo>
                  <a:lnTo>
                    <a:pt x="314080" y="1039286"/>
                  </a:lnTo>
                  <a:lnTo>
                    <a:pt x="267676" y="1056475"/>
                  </a:lnTo>
                  <a:lnTo>
                    <a:pt x="219008" y="1072403"/>
                  </a:lnTo>
                  <a:lnTo>
                    <a:pt x="169672" y="1086718"/>
                  </a:lnTo>
                  <a:lnTo>
                    <a:pt x="121264" y="1099067"/>
                  </a:lnTo>
                  <a:lnTo>
                    <a:pt x="75380" y="1109098"/>
                  </a:lnTo>
                  <a:lnTo>
                    <a:pt x="33616" y="1116456"/>
                  </a:lnTo>
                  <a:lnTo>
                    <a:pt x="33616" y="857376"/>
                  </a:lnTo>
                  <a:lnTo>
                    <a:pt x="81320" y="844941"/>
                  </a:lnTo>
                  <a:lnTo>
                    <a:pt x="129473" y="829383"/>
                  </a:lnTo>
                  <a:lnTo>
                    <a:pt x="177713" y="810903"/>
                  </a:lnTo>
                  <a:lnTo>
                    <a:pt x="225677" y="789705"/>
                  </a:lnTo>
                  <a:lnTo>
                    <a:pt x="273004" y="765990"/>
                  </a:lnTo>
                  <a:lnTo>
                    <a:pt x="319329" y="739961"/>
                  </a:lnTo>
                  <a:lnTo>
                    <a:pt x="364292" y="711819"/>
                  </a:lnTo>
                  <a:lnTo>
                    <a:pt x="407530" y="681767"/>
                  </a:lnTo>
                  <a:lnTo>
                    <a:pt x="448679" y="650006"/>
                  </a:lnTo>
                  <a:lnTo>
                    <a:pt x="487378" y="616739"/>
                  </a:lnTo>
                  <a:lnTo>
                    <a:pt x="523265" y="582167"/>
                  </a:lnTo>
                  <a:lnTo>
                    <a:pt x="774623" y="582167"/>
                  </a:lnTo>
                  <a:lnTo>
                    <a:pt x="774623" y="2427985"/>
                  </a:lnTo>
                  <a:lnTo>
                    <a:pt x="774420" y="2431541"/>
                  </a:lnTo>
                  <a:lnTo>
                    <a:pt x="775423" y="2435224"/>
                  </a:lnTo>
                  <a:lnTo>
                    <a:pt x="806275" y="2478880"/>
                  </a:lnTo>
                  <a:lnTo>
                    <a:pt x="836278" y="2518410"/>
                  </a:lnTo>
                  <a:lnTo>
                    <a:pt x="867518" y="2556958"/>
                  </a:lnTo>
                  <a:lnTo>
                    <a:pt x="899958" y="2594490"/>
                  </a:lnTo>
                  <a:lnTo>
                    <a:pt x="933563" y="2630974"/>
                  </a:lnTo>
                  <a:lnTo>
                    <a:pt x="968297" y="2666378"/>
                  </a:lnTo>
                  <a:lnTo>
                    <a:pt x="1004124" y="2700669"/>
                  </a:lnTo>
                  <a:lnTo>
                    <a:pt x="1041007" y="2733814"/>
                  </a:lnTo>
                  <a:lnTo>
                    <a:pt x="1078910" y="2765782"/>
                  </a:lnTo>
                  <a:lnTo>
                    <a:pt x="1117799" y="2796540"/>
                  </a:lnTo>
                  <a:lnTo>
                    <a:pt x="1157636" y="2826054"/>
                  </a:lnTo>
                  <a:lnTo>
                    <a:pt x="1198386" y="2854293"/>
                  </a:lnTo>
                  <a:lnTo>
                    <a:pt x="1240013" y="2881224"/>
                  </a:lnTo>
                  <a:lnTo>
                    <a:pt x="1282480" y="2906815"/>
                  </a:lnTo>
                  <a:lnTo>
                    <a:pt x="1325752" y="2931032"/>
                  </a:lnTo>
                  <a:lnTo>
                    <a:pt x="1371204" y="2954549"/>
                  </a:lnTo>
                  <a:lnTo>
                    <a:pt x="1417405" y="2976526"/>
                  </a:lnTo>
                  <a:lnTo>
                    <a:pt x="1464306" y="2996952"/>
                  </a:lnTo>
                  <a:lnTo>
                    <a:pt x="1511860" y="3015813"/>
                  </a:lnTo>
                  <a:lnTo>
                    <a:pt x="1560016" y="3033098"/>
                  </a:lnTo>
                  <a:lnTo>
                    <a:pt x="1608725" y="3048795"/>
                  </a:lnTo>
                  <a:lnTo>
                    <a:pt x="1657938" y="3062891"/>
                  </a:lnTo>
                  <a:lnTo>
                    <a:pt x="1707605" y="3075375"/>
                  </a:lnTo>
                  <a:lnTo>
                    <a:pt x="1757678" y="3086234"/>
                  </a:lnTo>
                  <a:lnTo>
                    <a:pt x="1808108" y="3095455"/>
                  </a:lnTo>
                  <a:lnTo>
                    <a:pt x="1858844" y="3103027"/>
                  </a:lnTo>
                  <a:lnTo>
                    <a:pt x="1909839" y="3108938"/>
                  </a:lnTo>
                  <a:lnTo>
                    <a:pt x="1961042" y="3113175"/>
                  </a:lnTo>
                  <a:lnTo>
                    <a:pt x="2012404" y="3115726"/>
                  </a:lnTo>
                  <a:lnTo>
                    <a:pt x="2063877" y="3116579"/>
                  </a:lnTo>
                  <a:lnTo>
                    <a:pt x="2116351" y="3115720"/>
                  </a:lnTo>
                  <a:lnTo>
                    <a:pt x="2168542" y="3113146"/>
                  </a:lnTo>
                  <a:lnTo>
                    <a:pt x="2220430" y="3108862"/>
                  </a:lnTo>
                  <a:lnTo>
                    <a:pt x="2271997" y="3102873"/>
                  </a:lnTo>
                  <a:lnTo>
                    <a:pt x="2323223" y="3095183"/>
                  </a:lnTo>
                  <a:lnTo>
                    <a:pt x="2374090" y="3085798"/>
                  </a:lnTo>
                  <a:lnTo>
                    <a:pt x="2424578" y="3074722"/>
                  </a:lnTo>
                  <a:lnTo>
                    <a:pt x="2474670" y="3061960"/>
                  </a:lnTo>
                  <a:lnTo>
                    <a:pt x="2524345" y="3047517"/>
                  </a:lnTo>
                  <a:lnTo>
                    <a:pt x="2573585" y="3031398"/>
                  </a:lnTo>
                  <a:lnTo>
                    <a:pt x="2622370" y="3013608"/>
                  </a:lnTo>
                  <a:lnTo>
                    <a:pt x="2670683" y="2994152"/>
                  </a:lnTo>
                  <a:lnTo>
                    <a:pt x="2716675" y="2973825"/>
                  </a:lnTo>
                  <a:lnTo>
                    <a:pt x="2761867" y="2952098"/>
                  </a:lnTo>
                  <a:lnTo>
                    <a:pt x="2806243" y="2928981"/>
                  </a:lnTo>
                  <a:lnTo>
                    <a:pt x="2849785" y="2904485"/>
                  </a:lnTo>
                  <a:lnTo>
                    <a:pt x="2892478" y="2878622"/>
                  </a:lnTo>
                  <a:lnTo>
                    <a:pt x="2934303" y="2851404"/>
                  </a:lnTo>
                  <a:lnTo>
                    <a:pt x="2975244" y="2822841"/>
                  </a:lnTo>
                  <a:lnTo>
                    <a:pt x="3015285" y="2792946"/>
                  </a:lnTo>
                  <a:lnTo>
                    <a:pt x="3054409" y="2761730"/>
                  </a:lnTo>
                  <a:lnTo>
                    <a:pt x="3092599" y="2729204"/>
                  </a:lnTo>
                  <a:lnTo>
                    <a:pt x="3129838" y="2695379"/>
                  </a:lnTo>
                  <a:lnTo>
                    <a:pt x="3166110" y="2660268"/>
                  </a:lnTo>
                  <a:lnTo>
                    <a:pt x="3201250" y="2623999"/>
                  </a:lnTo>
                  <a:lnTo>
                    <a:pt x="3235098" y="2586767"/>
                  </a:lnTo>
                  <a:lnTo>
                    <a:pt x="3267644" y="2548586"/>
                  </a:lnTo>
                  <a:lnTo>
                    <a:pt x="3298876" y="2509472"/>
                  </a:lnTo>
                  <a:lnTo>
                    <a:pt x="3328784" y="2469442"/>
                  </a:lnTo>
                  <a:lnTo>
                    <a:pt x="3357356" y="2428509"/>
                  </a:lnTo>
                  <a:lnTo>
                    <a:pt x="3384581" y="2386691"/>
                  </a:lnTo>
                  <a:lnTo>
                    <a:pt x="3410448" y="2344001"/>
                  </a:lnTo>
                  <a:lnTo>
                    <a:pt x="3434947" y="2300456"/>
                  </a:lnTo>
                  <a:lnTo>
                    <a:pt x="3458065" y="2256070"/>
                  </a:lnTo>
                  <a:lnTo>
                    <a:pt x="3479793" y="2210861"/>
                  </a:lnTo>
                  <a:lnTo>
                    <a:pt x="3500120" y="2164841"/>
                  </a:lnTo>
                  <a:lnTo>
                    <a:pt x="3519603" y="2116561"/>
                  </a:lnTo>
                  <a:lnTo>
                    <a:pt x="3537410" y="2067806"/>
                  </a:lnTo>
                  <a:lnTo>
                    <a:pt x="3553539" y="2018597"/>
                  </a:lnTo>
                  <a:lnTo>
                    <a:pt x="3567985" y="1968951"/>
                  </a:lnTo>
                  <a:lnTo>
                    <a:pt x="3580744" y="1918887"/>
                  </a:lnTo>
                  <a:lnTo>
                    <a:pt x="3591814" y="1868423"/>
                  </a:lnTo>
                  <a:lnTo>
                    <a:pt x="3601190" y="1817579"/>
                  </a:lnTo>
                  <a:lnTo>
                    <a:pt x="3608869" y="1766372"/>
                  </a:lnTo>
                  <a:lnTo>
                    <a:pt x="3614848" y="1714821"/>
                  </a:lnTo>
                  <a:lnTo>
                    <a:pt x="3619123" y="1662945"/>
                  </a:lnTo>
                  <a:lnTo>
                    <a:pt x="3621691" y="1610761"/>
                  </a:lnTo>
                  <a:lnTo>
                    <a:pt x="3622548" y="1558289"/>
                  </a:lnTo>
                  <a:lnTo>
                    <a:pt x="3621691" y="1505844"/>
                  </a:lnTo>
                  <a:lnTo>
                    <a:pt x="3619123" y="1453679"/>
                  </a:lnTo>
                  <a:lnTo>
                    <a:pt x="3614848" y="1401812"/>
                  </a:lnTo>
                  <a:lnTo>
                    <a:pt x="3608869" y="1350263"/>
                  </a:lnTo>
                  <a:lnTo>
                    <a:pt x="3601190" y="1299054"/>
                  </a:lnTo>
                  <a:lnTo>
                    <a:pt x="3591814" y="1248203"/>
                  </a:lnTo>
                  <a:lnTo>
                    <a:pt x="3580744" y="1197731"/>
                  </a:lnTo>
                  <a:lnTo>
                    <a:pt x="3567985" y="1147656"/>
                  </a:lnTo>
                  <a:lnTo>
                    <a:pt x="3553539" y="1098000"/>
                  </a:lnTo>
                  <a:lnTo>
                    <a:pt x="3537410" y="1048781"/>
                  </a:lnTo>
                  <a:lnTo>
                    <a:pt x="3519603" y="1000021"/>
                  </a:lnTo>
                  <a:lnTo>
                    <a:pt x="3500120" y="951738"/>
                  </a:lnTo>
                  <a:lnTo>
                    <a:pt x="3479793" y="905748"/>
                  </a:lnTo>
                  <a:lnTo>
                    <a:pt x="3458065" y="860562"/>
                  </a:lnTo>
                  <a:lnTo>
                    <a:pt x="3434947" y="816197"/>
                  </a:lnTo>
                  <a:lnTo>
                    <a:pt x="3410448" y="772668"/>
                  </a:lnTo>
                  <a:lnTo>
                    <a:pt x="3384581" y="729990"/>
                  </a:lnTo>
                  <a:lnTo>
                    <a:pt x="3357356" y="688181"/>
                  </a:lnTo>
                  <a:lnTo>
                    <a:pt x="3328784" y="647255"/>
                  </a:lnTo>
                  <a:lnTo>
                    <a:pt x="3298876" y="607229"/>
                  </a:lnTo>
                  <a:lnTo>
                    <a:pt x="3267644" y="568118"/>
                  </a:lnTo>
                  <a:lnTo>
                    <a:pt x="3235098" y="529939"/>
                  </a:lnTo>
                  <a:lnTo>
                    <a:pt x="3201250" y="492707"/>
                  </a:lnTo>
                  <a:lnTo>
                    <a:pt x="3166110" y="456438"/>
                  </a:lnTo>
                  <a:lnTo>
                    <a:pt x="3129838" y="421297"/>
                  </a:lnTo>
                  <a:lnTo>
                    <a:pt x="3092599" y="387449"/>
                  </a:lnTo>
                  <a:lnTo>
                    <a:pt x="3054409" y="354903"/>
                  </a:lnTo>
                  <a:lnTo>
                    <a:pt x="3015285" y="323671"/>
                  </a:lnTo>
                  <a:lnTo>
                    <a:pt x="2975244" y="293763"/>
                  </a:lnTo>
                  <a:lnTo>
                    <a:pt x="2934303" y="265191"/>
                  </a:lnTo>
                  <a:lnTo>
                    <a:pt x="2892478" y="237966"/>
                  </a:lnTo>
                  <a:lnTo>
                    <a:pt x="2849785" y="212099"/>
                  </a:lnTo>
                  <a:lnTo>
                    <a:pt x="2806243" y="187600"/>
                  </a:lnTo>
                  <a:lnTo>
                    <a:pt x="2761867" y="164482"/>
                  </a:lnTo>
                  <a:lnTo>
                    <a:pt x="2716675" y="142754"/>
                  </a:lnTo>
                  <a:lnTo>
                    <a:pt x="2670683" y="122427"/>
                  </a:lnTo>
                  <a:lnTo>
                    <a:pt x="2622399" y="102944"/>
                  </a:lnTo>
                  <a:lnTo>
                    <a:pt x="2573638" y="85137"/>
                  </a:lnTo>
                  <a:lnTo>
                    <a:pt x="2524418" y="69008"/>
                  </a:lnTo>
                  <a:lnTo>
                    <a:pt x="2474759" y="54562"/>
                  </a:lnTo>
                  <a:lnTo>
                    <a:pt x="2424680" y="41803"/>
                  </a:lnTo>
                  <a:lnTo>
                    <a:pt x="2374201" y="30733"/>
                  </a:lnTo>
                  <a:lnTo>
                    <a:pt x="2323341" y="21357"/>
                  </a:lnTo>
                  <a:lnTo>
                    <a:pt x="2272119" y="13678"/>
                  </a:lnTo>
                  <a:lnTo>
                    <a:pt x="2220555" y="7699"/>
                  </a:lnTo>
                  <a:lnTo>
                    <a:pt x="2168668" y="3424"/>
                  </a:lnTo>
                  <a:lnTo>
                    <a:pt x="2116478" y="856"/>
                  </a:lnTo>
                  <a:lnTo>
                    <a:pt x="2064004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6375" y="2749311"/>
              <a:ext cx="126460" cy="126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6986" y="2406396"/>
              <a:ext cx="3819524" cy="31165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2039" y="2601468"/>
              <a:ext cx="2725420" cy="2725420"/>
            </a:xfrm>
            <a:custGeom>
              <a:avLst/>
              <a:gdLst/>
              <a:ahLst/>
              <a:cxnLst/>
              <a:rect l="l" t="t" r="r" b="b"/>
              <a:pathLst>
                <a:path w="2725420" h="2725420">
                  <a:moveTo>
                    <a:pt x="1362455" y="0"/>
                  </a:moveTo>
                  <a:lnTo>
                    <a:pt x="1314623" y="823"/>
                  </a:lnTo>
                  <a:lnTo>
                    <a:pt x="1267205" y="3277"/>
                  </a:lnTo>
                  <a:lnTo>
                    <a:pt x="1220228" y="7334"/>
                  </a:lnTo>
                  <a:lnTo>
                    <a:pt x="1173719" y="12966"/>
                  </a:lnTo>
                  <a:lnTo>
                    <a:pt x="1127705" y="20147"/>
                  </a:lnTo>
                  <a:lnTo>
                    <a:pt x="1082213" y="28849"/>
                  </a:lnTo>
                  <a:lnTo>
                    <a:pt x="1037270" y="39047"/>
                  </a:lnTo>
                  <a:lnTo>
                    <a:pt x="992904" y="50712"/>
                  </a:lnTo>
                  <a:lnTo>
                    <a:pt x="949140" y="63818"/>
                  </a:lnTo>
                  <a:lnTo>
                    <a:pt x="906007" y="78337"/>
                  </a:lnTo>
                  <a:lnTo>
                    <a:pt x="863531" y="94243"/>
                  </a:lnTo>
                  <a:lnTo>
                    <a:pt x="821739" y="111509"/>
                  </a:lnTo>
                  <a:lnTo>
                    <a:pt x="780658" y="130107"/>
                  </a:lnTo>
                  <a:lnTo>
                    <a:pt x="740316" y="150011"/>
                  </a:lnTo>
                  <a:lnTo>
                    <a:pt x="700739" y="171194"/>
                  </a:lnTo>
                  <a:lnTo>
                    <a:pt x="661954" y="193628"/>
                  </a:lnTo>
                  <a:lnTo>
                    <a:pt x="623989" y="217286"/>
                  </a:lnTo>
                  <a:lnTo>
                    <a:pt x="586870" y="242142"/>
                  </a:lnTo>
                  <a:lnTo>
                    <a:pt x="550624" y="268169"/>
                  </a:lnTo>
                  <a:lnTo>
                    <a:pt x="515278" y="295339"/>
                  </a:lnTo>
                  <a:lnTo>
                    <a:pt x="480860" y="323626"/>
                  </a:lnTo>
                  <a:lnTo>
                    <a:pt x="447396" y="353002"/>
                  </a:lnTo>
                  <a:lnTo>
                    <a:pt x="414914" y="383440"/>
                  </a:lnTo>
                  <a:lnTo>
                    <a:pt x="383440" y="414914"/>
                  </a:lnTo>
                  <a:lnTo>
                    <a:pt x="353002" y="447396"/>
                  </a:lnTo>
                  <a:lnTo>
                    <a:pt x="323626" y="480860"/>
                  </a:lnTo>
                  <a:lnTo>
                    <a:pt x="295339" y="515278"/>
                  </a:lnTo>
                  <a:lnTo>
                    <a:pt x="268169" y="550624"/>
                  </a:lnTo>
                  <a:lnTo>
                    <a:pt x="242142" y="586870"/>
                  </a:lnTo>
                  <a:lnTo>
                    <a:pt x="217286" y="623989"/>
                  </a:lnTo>
                  <a:lnTo>
                    <a:pt x="193628" y="661954"/>
                  </a:lnTo>
                  <a:lnTo>
                    <a:pt x="171194" y="700739"/>
                  </a:lnTo>
                  <a:lnTo>
                    <a:pt x="150011" y="740316"/>
                  </a:lnTo>
                  <a:lnTo>
                    <a:pt x="130107" y="780658"/>
                  </a:lnTo>
                  <a:lnTo>
                    <a:pt x="111509" y="821739"/>
                  </a:lnTo>
                  <a:lnTo>
                    <a:pt x="94243" y="863531"/>
                  </a:lnTo>
                  <a:lnTo>
                    <a:pt x="78337" y="906007"/>
                  </a:lnTo>
                  <a:lnTo>
                    <a:pt x="63818" y="949140"/>
                  </a:lnTo>
                  <a:lnTo>
                    <a:pt x="50712" y="992904"/>
                  </a:lnTo>
                  <a:lnTo>
                    <a:pt x="39047" y="1037270"/>
                  </a:lnTo>
                  <a:lnTo>
                    <a:pt x="28849" y="1082213"/>
                  </a:lnTo>
                  <a:lnTo>
                    <a:pt x="20147" y="1127705"/>
                  </a:lnTo>
                  <a:lnTo>
                    <a:pt x="12966" y="1173719"/>
                  </a:lnTo>
                  <a:lnTo>
                    <a:pt x="7334" y="1220228"/>
                  </a:lnTo>
                  <a:lnTo>
                    <a:pt x="3277" y="1267205"/>
                  </a:lnTo>
                  <a:lnTo>
                    <a:pt x="823" y="1314623"/>
                  </a:lnTo>
                  <a:lnTo>
                    <a:pt x="0" y="1362456"/>
                  </a:lnTo>
                  <a:lnTo>
                    <a:pt x="823" y="1410288"/>
                  </a:lnTo>
                  <a:lnTo>
                    <a:pt x="3277" y="1457706"/>
                  </a:lnTo>
                  <a:lnTo>
                    <a:pt x="7334" y="1504683"/>
                  </a:lnTo>
                  <a:lnTo>
                    <a:pt x="12966" y="1551192"/>
                  </a:lnTo>
                  <a:lnTo>
                    <a:pt x="20147" y="1597206"/>
                  </a:lnTo>
                  <a:lnTo>
                    <a:pt x="28849" y="1642698"/>
                  </a:lnTo>
                  <a:lnTo>
                    <a:pt x="39047" y="1687641"/>
                  </a:lnTo>
                  <a:lnTo>
                    <a:pt x="50712" y="1732007"/>
                  </a:lnTo>
                  <a:lnTo>
                    <a:pt x="63818" y="1775771"/>
                  </a:lnTo>
                  <a:lnTo>
                    <a:pt x="78337" y="1818904"/>
                  </a:lnTo>
                  <a:lnTo>
                    <a:pt x="94243" y="1861380"/>
                  </a:lnTo>
                  <a:lnTo>
                    <a:pt x="111509" y="1903172"/>
                  </a:lnTo>
                  <a:lnTo>
                    <a:pt x="130107" y="1944253"/>
                  </a:lnTo>
                  <a:lnTo>
                    <a:pt x="150011" y="1984595"/>
                  </a:lnTo>
                  <a:lnTo>
                    <a:pt x="171194" y="2024172"/>
                  </a:lnTo>
                  <a:lnTo>
                    <a:pt x="193628" y="2062957"/>
                  </a:lnTo>
                  <a:lnTo>
                    <a:pt x="217286" y="2100922"/>
                  </a:lnTo>
                  <a:lnTo>
                    <a:pt x="242142" y="2138041"/>
                  </a:lnTo>
                  <a:lnTo>
                    <a:pt x="268169" y="2174287"/>
                  </a:lnTo>
                  <a:lnTo>
                    <a:pt x="295339" y="2209633"/>
                  </a:lnTo>
                  <a:lnTo>
                    <a:pt x="323626" y="2244051"/>
                  </a:lnTo>
                  <a:lnTo>
                    <a:pt x="353002" y="2277515"/>
                  </a:lnTo>
                  <a:lnTo>
                    <a:pt x="383440" y="2309997"/>
                  </a:lnTo>
                  <a:lnTo>
                    <a:pt x="414914" y="2341471"/>
                  </a:lnTo>
                  <a:lnTo>
                    <a:pt x="447396" y="2371909"/>
                  </a:lnTo>
                  <a:lnTo>
                    <a:pt x="480860" y="2401285"/>
                  </a:lnTo>
                  <a:lnTo>
                    <a:pt x="515278" y="2429572"/>
                  </a:lnTo>
                  <a:lnTo>
                    <a:pt x="550624" y="2456742"/>
                  </a:lnTo>
                  <a:lnTo>
                    <a:pt x="586870" y="2482769"/>
                  </a:lnTo>
                  <a:lnTo>
                    <a:pt x="623989" y="2507625"/>
                  </a:lnTo>
                  <a:lnTo>
                    <a:pt x="661954" y="2531283"/>
                  </a:lnTo>
                  <a:lnTo>
                    <a:pt x="700739" y="2553717"/>
                  </a:lnTo>
                  <a:lnTo>
                    <a:pt x="740316" y="2574900"/>
                  </a:lnTo>
                  <a:lnTo>
                    <a:pt x="780658" y="2594804"/>
                  </a:lnTo>
                  <a:lnTo>
                    <a:pt x="821739" y="2613402"/>
                  </a:lnTo>
                  <a:lnTo>
                    <a:pt x="863531" y="2630668"/>
                  </a:lnTo>
                  <a:lnTo>
                    <a:pt x="906007" y="2646574"/>
                  </a:lnTo>
                  <a:lnTo>
                    <a:pt x="949140" y="2661093"/>
                  </a:lnTo>
                  <a:lnTo>
                    <a:pt x="992904" y="2674199"/>
                  </a:lnTo>
                  <a:lnTo>
                    <a:pt x="1037270" y="2685864"/>
                  </a:lnTo>
                  <a:lnTo>
                    <a:pt x="1082213" y="2696062"/>
                  </a:lnTo>
                  <a:lnTo>
                    <a:pt x="1127705" y="2704764"/>
                  </a:lnTo>
                  <a:lnTo>
                    <a:pt x="1173719" y="2711945"/>
                  </a:lnTo>
                  <a:lnTo>
                    <a:pt x="1220228" y="2717577"/>
                  </a:lnTo>
                  <a:lnTo>
                    <a:pt x="1267205" y="2721634"/>
                  </a:lnTo>
                  <a:lnTo>
                    <a:pt x="1314623" y="2724088"/>
                  </a:lnTo>
                  <a:lnTo>
                    <a:pt x="1362455" y="2724912"/>
                  </a:lnTo>
                  <a:lnTo>
                    <a:pt x="1410288" y="2724088"/>
                  </a:lnTo>
                  <a:lnTo>
                    <a:pt x="1457706" y="2721634"/>
                  </a:lnTo>
                  <a:lnTo>
                    <a:pt x="1504683" y="2717577"/>
                  </a:lnTo>
                  <a:lnTo>
                    <a:pt x="1551192" y="2711945"/>
                  </a:lnTo>
                  <a:lnTo>
                    <a:pt x="1597206" y="2704764"/>
                  </a:lnTo>
                  <a:lnTo>
                    <a:pt x="1642698" y="2696062"/>
                  </a:lnTo>
                  <a:lnTo>
                    <a:pt x="1687641" y="2685864"/>
                  </a:lnTo>
                  <a:lnTo>
                    <a:pt x="1732007" y="2674199"/>
                  </a:lnTo>
                  <a:lnTo>
                    <a:pt x="1775771" y="2661093"/>
                  </a:lnTo>
                  <a:lnTo>
                    <a:pt x="1818904" y="2646574"/>
                  </a:lnTo>
                  <a:lnTo>
                    <a:pt x="1861380" y="2630668"/>
                  </a:lnTo>
                  <a:lnTo>
                    <a:pt x="1903172" y="2613402"/>
                  </a:lnTo>
                  <a:lnTo>
                    <a:pt x="1944253" y="2594804"/>
                  </a:lnTo>
                  <a:lnTo>
                    <a:pt x="1984595" y="2574900"/>
                  </a:lnTo>
                  <a:lnTo>
                    <a:pt x="2024172" y="2553717"/>
                  </a:lnTo>
                  <a:lnTo>
                    <a:pt x="2062957" y="2531283"/>
                  </a:lnTo>
                  <a:lnTo>
                    <a:pt x="2100922" y="2507625"/>
                  </a:lnTo>
                  <a:lnTo>
                    <a:pt x="2138041" y="2482769"/>
                  </a:lnTo>
                  <a:lnTo>
                    <a:pt x="2174287" y="2456742"/>
                  </a:lnTo>
                  <a:lnTo>
                    <a:pt x="2209633" y="2429572"/>
                  </a:lnTo>
                  <a:lnTo>
                    <a:pt x="2244051" y="2401285"/>
                  </a:lnTo>
                  <a:lnTo>
                    <a:pt x="2277515" y="2371909"/>
                  </a:lnTo>
                  <a:lnTo>
                    <a:pt x="2309997" y="2341471"/>
                  </a:lnTo>
                  <a:lnTo>
                    <a:pt x="2341471" y="2309997"/>
                  </a:lnTo>
                  <a:lnTo>
                    <a:pt x="2371909" y="2277515"/>
                  </a:lnTo>
                  <a:lnTo>
                    <a:pt x="2401285" y="2244051"/>
                  </a:lnTo>
                  <a:lnTo>
                    <a:pt x="2429572" y="2209633"/>
                  </a:lnTo>
                  <a:lnTo>
                    <a:pt x="2456742" y="2174287"/>
                  </a:lnTo>
                  <a:lnTo>
                    <a:pt x="2482769" y="2138041"/>
                  </a:lnTo>
                  <a:lnTo>
                    <a:pt x="2507625" y="2100922"/>
                  </a:lnTo>
                  <a:lnTo>
                    <a:pt x="2531283" y="2062957"/>
                  </a:lnTo>
                  <a:lnTo>
                    <a:pt x="2553717" y="2024172"/>
                  </a:lnTo>
                  <a:lnTo>
                    <a:pt x="2574900" y="1984595"/>
                  </a:lnTo>
                  <a:lnTo>
                    <a:pt x="2594804" y="1944253"/>
                  </a:lnTo>
                  <a:lnTo>
                    <a:pt x="2613402" y="1903172"/>
                  </a:lnTo>
                  <a:lnTo>
                    <a:pt x="2630668" y="1861380"/>
                  </a:lnTo>
                  <a:lnTo>
                    <a:pt x="2646574" y="1818904"/>
                  </a:lnTo>
                  <a:lnTo>
                    <a:pt x="2661093" y="1775771"/>
                  </a:lnTo>
                  <a:lnTo>
                    <a:pt x="2674199" y="1732007"/>
                  </a:lnTo>
                  <a:lnTo>
                    <a:pt x="2685864" y="1687641"/>
                  </a:lnTo>
                  <a:lnTo>
                    <a:pt x="2696062" y="1642698"/>
                  </a:lnTo>
                  <a:lnTo>
                    <a:pt x="2704764" y="1597206"/>
                  </a:lnTo>
                  <a:lnTo>
                    <a:pt x="2711945" y="1551192"/>
                  </a:lnTo>
                  <a:lnTo>
                    <a:pt x="2717577" y="1504683"/>
                  </a:lnTo>
                  <a:lnTo>
                    <a:pt x="2721634" y="1457706"/>
                  </a:lnTo>
                  <a:lnTo>
                    <a:pt x="2724088" y="1410288"/>
                  </a:lnTo>
                  <a:lnTo>
                    <a:pt x="2724912" y="1362456"/>
                  </a:lnTo>
                  <a:lnTo>
                    <a:pt x="2724088" y="1314623"/>
                  </a:lnTo>
                  <a:lnTo>
                    <a:pt x="2721634" y="1267205"/>
                  </a:lnTo>
                  <a:lnTo>
                    <a:pt x="2717577" y="1220228"/>
                  </a:lnTo>
                  <a:lnTo>
                    <a:pt x="2711945" y="1173719"/>
                  </a:lnTo>
                  <a:lnTo>
                    <a:pt x="2704764" y="1127705"/>
                  </a:lnTo>
                  <a:lnTo>
                    <a:pt x="2696062" y="1082213"/>
                  </a:lnTo>
                  <a:lnTo>
                    <a:pt x="2685864" y="1037270"/>
                  </a:lnTo>
                  <a:lnTo>
                    <a:pt x="2674199" y="992904"/>
                  </a:lnTo>
                  <a:lnTo>
                    <a:pt x="2661093" y="949140"/>
                  </a:lnTo>
                  <a:lnTo>
                    <a:pt x="2646574" y="906007"/>
                  </a:lnTo>
                  <a:lnTo>
                    <a:pt x="2630668" y="863531"/>
                  </a:lnTo>
                  <a:lnTo>
                    <a:pt x="2613402" y="821739"/>
                  </a:lnTo>
                  <a:lnTo>
                    <a:pt x="2594804" y="780658"/>
                  </a:lnTo>
                  <a:lnTo>
                    <a:pt x="2574900" y="740316"/>
                  </a:lnTo>
                  <a:lnTo>
                    <a:pt x="2553717" y="700739"/>
                  </a:lnTo>
                  <a:lnTo>
                    <a:pt x="2531283" y="661954"/>
                  </a:lnTo>
                  <a:lnTo>
                    <a:pt x="2507625" y="623989"/>
                  </a:lnTo>
                  <a:lnTo>
                    <a:pt x="2482769" y="586870"/>
                  </a:lnTo>
                  <a:lnTo>
                    <a:pt x="2456742" y="550624"/>
                  </a:lnTo>
                  <a:lnTo>
                    <a:pt x="2429572" y="515278"/>
                  </a:lnTo>
                  <a:lnTo>
                    <a:pt x="2401285" y="480860"/>
                  </a:lnTo>
                  <a:lnTo>
                    <a:pt x="2371909" y="447396"/>
                  </a:lnTo>
                  <a:lnTo>
                    <a:pt x="2341471" y="414914"/>
                  </a:lnTo>
                  <a:lnTo>
                    <a:pt x="2309997" y="383440"/>
                  </a:lnTo>
                  <a:lnTo>
                    <a:pt x="2277515" y="353002"/>
                  </a:lnTo>
                  <a:lnTo>
                    <a:pt x="2244051" y="323626"/>
                  </a:lnTo>
                  <a:lnTo>
                    <a:pt x="2209633" y="295339"/>
                  </a:lnTo>
                  <a:lnTo>
                    <a:pt x="2174287" y="268169"/>
                  </a:lnTo>
                  <a:lnTo>
                    <a:pt x="2138041" y="242142"/>
                  </a:lnTo>
                  <a:lnTo>
                    <a:pt x="2100922" y="217286"/>
                  </a:lnTo>
                  <a:lnTo>
                    <a:pt x="2062957" y="193628"/>
                  </a:lnTo>
                  <a:lnTo>
                    <a:pt x="2024172" y="171194"/>
                  </a:lnTo>
                  <a:lnTo>
                    <a:pt x="1984595" y="150011"/>
                  </a:lnTo>
                  <a:lnTo>
                    <a:pt x="1944253" y="130107"/>
                  </a:lnTo>
                  <a:lnTo>
                    <a:pt x="1903172" y="111509"/>
                  </a:lnTo>
                  <a:lnTo>
                    <a:pt x="1861380" y="94243"/>
                  </a:lnTo>
                  <a:lnTo>
                    <a:pt x="1818904" y="78337"/>
                  </a:lnTo>
                  <a:lnTo>
                    <a:pt x="1775771" y="63818"/>
                  </a:lnTo>
                  <a:lnTo>
                    <a:pt x="1732007" y="50712"/>
                  </a:lnTo>
                  <a:lnTo>
                    <a:pt x="1687641" y="39047"/>
                  </a:lnTo>
                  <a:lnTo>
                    <a:pt x="1642698" y="28849"/>
                  </a:lnTo>
                  <a:lnTo>
                    <a:pt x="1597206" y="20147"/>
                  </a:lnTo>
                  <a:lnTo>
                    <a:pt x="1551192" y="12966"/>
                  </a:lnTo>
                  <a:lnTo>
                    <a:pt x="1504683" y="7334"/>
                  </a:lnTo>
                  <a:lnTo>
                    <a:pt x="1457706" y="3277"/>
                  </a:lnTo>
                  <a:lnTo>
                    <a:pt x="1410288" y="823"/>
                  </a:lnTo>
                  <a:lnTo>
                    <a:pt x="1362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082039" y="2601468"/>
              <a:ext cx="2725420" cy="2725420"/>
            </a:xfrm>
            <a:custGeom>
              <a:avLst/>
              <a:gdLst/>
              <a:ahLst/>
              <a:cxnLst/>
              <a:rect l="l" t="t" r="r" b="b"/>
              <a:pathLst>
                <a:path w="2725420" h="2725420">
                  <a:moveTo>
                    <a:pt x="2724912" y="1362456"/>
                  </a:moveTo>
                  <a:lnTo>
                    <a:pt x="2724088" y="1410288"/>
                  </a:lnTo>
                  <a:lnTo>
                    <a:pt x="2721634" y="1457706"/>
                  </a:lnTo>
                  <a:lnTo>
                    <a:pt x="2717577" y="1504683"/>
                  </a:lnTo>
                  <a:lnTo>
                    <a:pt x="2711945" y="1551192"/>
                  </a:lnTo>
                  <a:lnTo>
                    <a:pt x="2704764" y="1597206"/>
                  </a:lnTo>
                  <a:lnTo>
                    <a:pt x="2696062" y="1642698"/>
                  </a:lnTo>
                  <a:lnTo>
                    <a:pt x="2685864" y="1687641"/>
                  </a:lnTo>
                  <a:lnTo>
                    <a:pt x="2674199" y="1732007"/>
                  </a:lnTo>
                  <a:lnTo>
                    <a:pt x="2661093" y="1775771"/>
                  </a:lnTo>
                  <a:lnTo>
                    <a:pt x="2646574" y="1818904"/>
                  </a:lnTo>
                  <a:lnTo>
                    <a:pt x="2630668" y="1861380"/>
                  </a:lnTo>
                  <a:lnTo>
                    <a:pt x="2613402" y="1903172"/>
                  </a:lnTo>
                  <a:lnTo>
                    <a:pt x="2594804" y="1944253"/>
                  </a:lnTo>
                  <a:lnTo>
                    <a:pt x="2574900" y="1984595"/>
                  </a:lnTo>
                  <a:lnTo>
                    <a:pt x="2553717" y="2024172"/>
                  </a:lnTo>
                  <a:lnTo>
                    <a:pt x="2531283" y="2062957"/>
                  </a:lnTo>
                  <a:lnTo>
                    <a:pt x="2507625" y="2100922"/>
                  </a:lnTo>
                  <a:lnTo>
                    <a:pt x="2482769" y="2138041"/>
                  </a:lnTo>
                  <a:lnTo>
                    <a:pt x="2456742" y="2174287"/>
                  </a:lnTo>
                  <a:lnTo>
                    <a:pt x="2429572" y="2209633"/>
                  </a:lnTo>
                  <a:lnTo>
                    <a:pt x="2401285" y="2244051"/>
                  </a:lnTo>
                  <a:lnTo>
                    <a:pt x="2371909" y="2277515"/>
                  </a:lnTo>
                  <a:lnTo>
                    <a:pt x="2341471" y="2309997"/>
                  </a:lnTo>
                  <a:lnTo>
                    <a:pt x="2309997" y="2341471"/>
                  </a:lnTo>
                  <a:lnTo>
                    <a:pt x="2277515" y="2371909"/>
                  </a:lnTo>
                  <a:lnTo>
                    <a:pt x="2244051" y="2401285"/>
                  </a:lnTo>
                  <a:lnTo>
                    <a:pt x="2209633" y="2429572"/>
                  </a:lnTo>
                  <a:lnTo>
                    <a:pt x="2174287" y="2456742"/>
                  </a:lnTo>
                  <a:lnTo>
                    <a:pt x="2138041" y="2482769"/>
                  </a:lnTo>
                  <a:lnTo>
                    <a:pt x="2100922" y="2507625"/>
                  </a:lnTo>
                  <a:lnTo>
                    <a:pt x="2062957" y="2531283"/>
                  </a:lnTo>
                  <a:lnTo>
                    <a:pt x="2024172" y="2553717"/>
                  </a:lnTo>
                  <a:lnTo>
                    <a:pt x="1984595" y="2574900"/>
                  </a:lnTo>
                  <a:lnTo>
                    <a:pt x="1944253" y="2594804"/>
                  </a:lnTo>
                  <a:lnTo>
                    <a:pt x="1903172" y="2613402"/>
                  </a:lnTo>
                  <a:lnTo>
                    <a:pt x="1861380" y="2630668"/>
                  </a:lnTo>
                  <a:lnTo>
                    <a:pt x="1818904" y="2646574"/>
                  </a:lnTo>
                  <a:lnTo>
                    <a:pt x="1775771" y="2661093"/>
                  </a:lnTo>
                  <a:lnTo>
                    <a:pt x="1732007" y="2674199"/>
                  </a:lnTo>
                  <a:lnTo>
                    <a:pt x="1687641" y="2685864"/>
                  </a:lnTo>
                  <a:lnTo>
                    <a:pt x="1642698" y="2696062"/>
                  </a:lnTo>
                  <a:lnTo>
                    <a:pt x="1597206" y="2704764"/>
                  </a:lnTo>
                  <a:lnTo>
                    <a:pt x="1551192" y="2711945"/>
                  </a:lnTo>
                  <a:lnTo>
                    <a:pt x="1504683" y="2717577"/>
                  </a:lnTo>
                  <a:lnTo>
                    <a:pt x="1457706" y="2721634"/>
                  </a:lnTo>
                  <a:lnTo>
                    <a:pt x="1410288" y="2724088"/>
                  </a:lnTo>
                  <a:lnTo>
                    <a:pt x="1362455" y="2724912"/>
                  </a:lnTo>
                  <a:lnTo>
                    <a:pt x="1314623" y="2724088"/>
                  </a:lnTo>
                  <a:lnTo>
                    <a:pt x="1267205" y="2721634"/>
                  </a:lnTo>
                  <a:lnTo>
                    <a:pt x="1220228" y="2717577"/>
                  </a:lnTo>
                  <a:lnTo>
                    <a:pt x="1173719" y="2711945"/>
                  </a:lnTo>
                  <a:lnTo>
                    <a:pt x="1127705" y="2704764"/>
                  </a:lnTo>
                  <a:lnTo>
                    <a:pt x="1082213" y="2696062"/>
                  </a:lnTo>
                  <a:lnTo>
                    <a:pt x="1037270" y="2685864"/>
                  </a:lnTo>
                  <a:lnTo>
                    <a:pt x="992904" y="2674199"/>
                  </a:lnTo>
                  <a:lnTo>
                    <a:pt x="949140" y="2661093"/>
                  </a:lnTo>
                  <a:lnTo>
                    <a:pt x="906007" y="2646574"/>
                  </a:lnTo>
                  <a:lnTo>
                    <a:pt x="863531" y="2630668"/>
                  </a:lnTo>
                  <a:lnTo>
                    <a:pt x="821739" y="2613402"/>
                  </a:lnTo>
                  <a:lnTo>
                    <a:pt x="780658" y="2594804"/>
                  </a:lnTo>
                  <a:lnTo>
                    <a:pt x="740316" y="2574900"/>
                  </a:lnTo>
                  <a:lnTo>
                    <a:pt x="700739" y="2553717"/>
                  </a:lnTo>
                  <a:lnTo>
                    <a:pt x="661954" y="2531283"/>
                  </a:lnTo>
                  <a:lnTo>
                    <a:pt x="623989" y="2507625"/>
                  </a:lnTo>
                  <a:lnTo>
                    <a:pt x="586870" y="2482769"/>
                  </a:lnTo>
                  <a:lnTo>
                    <a:pt x="550624" y="2456742"/>
                  </a:lnTo>
                  <a:lnTo>
                    <a:pt x="515278" y="2429572"/>
                  </a:lnTo>
                  <a:lnTo>
                    <a:pt x="480860" y="2401285"/>
                  </a:lnTo>
                  <a:lnTo>
                    <a:pt x="447396" y="2371909"/>
                  </a:lnTo>
                  <a:lnTo>
                    <a:pt x="414914" y="2341471"/>
                  </a:lnTo>
                  <a:lnTo>
                    <a:pt x="383440" y="2309997"/>
                  </a:lnTo>
                  <a:lnTo>
                    <a:pt x="353002" y="2277515"/>
                  </a:lnTo>
                  <a:lnTo>
                    <a:pt x="323626" y="2244051"/>
                  </a:lnTo>
                  <a:lnTo>
                    <a:pt x="295339" y="2209633"/>
                  </a:lnTo>
                  <a:lnTo>
                    <a:pt x="268169" y="2174287"/>
                  </a:lnTo>
                  <a:lnTo>
                    <a:pt x="242142" y="2138041"/>
                  </a:lnTo>
                  <a:lnTo>
                    <a:pt x="217286" y="2100922"/>
                  </a:lnTo>
                  <a:lnTo>
                    <a:pt x="193628" y="2062957"/>
                  </a:lnTo>
                  <a:lnTo>
                    <a:pt x="171194" y="2024172"/>
                  </a:lnTo>
                  <a:lnTo>
                    <a:pt x="150011" y="1984595"/>
                  </a:lnTo>
                  <a:lnTo>
                    <a:pt x="130107" y="1944253"/>
                  </a:lnTo>
                  <a:lnTo>
                    <a:pt x="111509" y="1903172"/>
                  </a:lnTo>
                  <a:lnTo>
                    <a:pt x="94243" y="1861380"/>
                  </a:lnTo>
                  <a:lnTo>
                    <a:pt x="78337" y="1818904"/>
                  </a:lnTo>
                  <a:lnTo>
                    <a:pt x="63818" y="1775771"/>
                  </a:lnTo>
                  <a:lnTo>
                    <a:pt x="50712" y="1732007"/>
                  </a:lnTo>
                  <a:lnTo>
                    <a:pt x="39047" y="1687641"/>
                  </a:lnTo>
                  <a:lnTo>
                    <a:pt x="28849" y="1642698"/>
                  </a:lnTo>
                  <a:lnTo>
                    <a:pt x="20147" y="1597206"/>
                  </a:lnTo>
                  <a:lnTo>
                    <a:pt x="12966" y="1551192"/>
                  </a:lnTo>
                  <a:lnTo>
                    <a:pt x="7334" y="1504683"/>
                  </a:lnTo>
                  <a:lnTo>
                    <a:pt x="3277" y="1457706"/>
                  </a:lnTo>
                  <a:lnTo>
                    <a:pt x="823" y="1410288"/>
                  </a:lnTo>
                  <a:lnTo>
                    <a:pt x="0" y="1362456"/>
                  </a:lnTo>
                  <a:lnTo>
                    <a:pt x="823" y="1314623"/>
                  </a:lnTo>
                  <a:lnTo>
                    <a:pt x="3277" y="1267205"/>
                  </a:lnTo>
                  <a:lnTo>
                    <a:pt x="7334" y="1220228"/>
                  </a:lnTo>
                  <a:lnTo>
                    <a:pt x="12966" y="1173719"/>
                  </a:lnTo>
                  <a:lnTo>
                    <a:pt x="20147" y="1127705"/>
                  </a:lnTo>
                  <a:lnTo>
                    <a:pt x="28849" y="1082213"/>
                  </a:lnTo>
                  <a:lnTo>
                    <a:pt x="39047" y="1037270"/>
                  </a:lnTo>
                  <a:lnTo>
                    <a:pt x="50712" y="992904"/>
                  </a:lnTo>
                  <a:lnTo>
                    <a:pt x="63818" y="949140"/>
                  </a:lnTo>
                  <a:lnTo>
                    <a:pt x="78337" y="906007"/>
                  </a:lnTo>
                  <a:lnTo>
                    <a:pt x="94243" y="863531"/>
                  </a:lnTo>
                  <a:lnTo>
                    <a:pt x="111509" y="821739"/>
                  </a:lnTo>
                  <a:lnTo>
                    <a:pt x="130107" y="780658"/>
                  </a:lnTo>
                  <a:lnTo>
                    <a:pt x="150011" y="740316"/>
                  </a:lnTo>
                  <a:lnTo>
                    <a:pt x="171194" y="700739"/>
                  </a:lnTo>
                  <a:lnTo>
                    <a:pt x="193628" y="661954"/>
                  </a:lnTo>
                  <a:lnTo>
                    <a:pt x="217286" y="623989"/>
                  </a:lnTo>
                  <a:lnTo>
                    <a:pt x="242142" y="586870"/>
                  </a:lnTo>
                  <a:lnTo>
                    <a:pt x="268169" y="550624"/>
                  </a:lnTo>
                  <a:lnTo>
                    <a:pt x="295339" y="515278"/>
                  </a:lnTo>
                  <a:lnTo>
                    <a:pt x="323626" y="480860"/>
                  </a:lnTo>
                  <a:lnTo>
                    <a:pt x="353002" y="447396"/>
                  </a:lnTo>
                  <a:lnTo>
                    <a:pt x="383440" y="414914"/>
                  </a:lnTo>
                  <a:lnTo>
                    <a:pt x="414914" y="383440"/>
                  </a:lnTo>
                  <a:lnTo>
                    <a:pt x="447396" y="353002"/>
                  </a:lnTo>
                  <a:lnTo>
                    <a:pt x="480860" y="323626"/>
                  </a:lnTo>
                  <a:lnTo>
                    <a:pt x="515278" y="295339"/>
                  </a:lnTo>
                  <a:lnTo>
                    <a:pt x="550624" y="268169"/>
                  </a:lnTo>
                  <a:lnTo>
                    <a:pt x="586870" y="242142"/>
                  </a:lnTo>
                  <a:lnTo>
                    <a:pt x="623989" y="217286"/>
                  </a:lnTo>
                  <a:lnTo>
                    <a:pt x="661954" y="193628"/>
                  </a:lnTo>
                  <a:lnTo>
                    <a:pt x="700739" y="171194"/>
                  </a:lnTo>
                  <a:lnTo>
                    <a:pt x="740316" y="150011"/>
                  </a:lnTo>
                  <a:lnTo>
                    <a:pt x="780658" y="130107"/>
                  </a:lnTo>
                  <a:lnTo>
                    <a:pt x="821739" y="111509"/>
                  </a:lnTo>
                  <a:lnTo>
                    <a:pt x="863531" y="94243"/>
                  </a:lnTo>
                  <a:lnTo>
                    <a:pt x="906007" y="78337"/>
                  </a:lnTo>
                  <a:lnTo>
                    <a:pt x="949140" y="63818"/>
                  </a:lnTo>
                  <a:lnTo>
                    <a:pt x="992904" y="50712"/>
                  </a:lnTo>
                  <a:lnTo>
                    <a:pt x="1037270" y="39047"/>
                  </a:lnTo>
                  <a:lnTo>
                    <a:pt x="1082213" y="28849"/>
                  </a:lnTo>
                  <a:lnTo>
                    <a:pt x="1127705" y="20147"/>
                  </a:lnTo>
                  <a:lnTo>
                    <a:pt x="1173719" y="12966"/>
                  </a:lnTo>
                  <a:lnTo>
                    <a:pt x="1220228" y="7334"/>
                  </a:lnTo>
                  <a:lnTo>
                    <a:pt x="1267205" y="3277"/>
                  </a:lnTo>
                  <a:lnTo>
                    <a:pt x="1314623" y="823"/>
                  </a:lnTo>
                  <a:lnTo>
                    <a:pt x="1362455" y="0"/>
                  </a:lnTo>
                  <a:lnTo>
                    <a:pt x="1410288" y="823"/>
                  </a:lnTo>
                  <a:lnTo>
                    <a:pt x="1457706" y="3277"/>
                  </a:lnTo>
                  <a:lnTo>
                    <a:pt x="1504683" y="7334"/>
                  </a:lnTo>
                  <a:lnTo>
                    <a:pt x="1551192" y="12966"/>
                  </a:lnTo>
                  <a:lnTo>
                    <a:pt x="1597206" y="20147"/>
                  </a:lnTo>
                  <a:lnTo>
                    <a:pt x="1642698" y="28849"/>
                  </a:lnTo>
                  <a:lnTo>
                    <a:pt x="1687641" y="39047"/>
                  </a:lnTo>
                  <a:lnTo>
                    <a:pt x="1732007" y="50712"/>
                  </a:lnTo>
                  <a:lnTo>
                    <a:pt x="1775771" y="63818"/>
                  </a:lnTo>
                  <a:lnTo>
                    <a:pt x="1818904" y="78337"/>
                  </a:lnTo>
                  <a:lnTo>
                    <a:pt x="1861380" y="94243"/>
                  </a:lnTo>
                  <a:lnTo>
                    <a:pt x="1903172" y="111509"/>
                  </a:lnTo>
                  <a:lnTo>
                    <a:pt x="1944253" y="130107"/>
                  </a:lnTo>
                  <a:lnTo>
                    <a:pt x="1984595" y="150011"/>
                  </a:lnTo>
                  <a:lnTo>
                    <a:pt x="2024172" y="171194"/>
                  </a:lnTo>
                  <a:lnTo>
                    <a:pt x="2062957" y="193628"/>
                  </a:lnTo>
                  <a:lnTo>
                    <a:pt x="2100922" y="217286"/>
                  </a:lnTo>
                  <a:lnTo>
                    <a:pt x="2138041" y="242142"/>
                  </a:lnTo>
                  <a:lnTo>
                    <a:pt x="2174287" y="268169"/>
                  </a:lnTo>
                  <a:lnTo>
                    <a:pt x="2209633" y="295339"/>
                  </a:lnTo>
                  <a:lnTo>
                    <a:pt x="2244051" y="323626"/>
                  </a:lnTo>
                  <a:lnTo>
                    <a:pt x="2277515" y="353002"/>
                  </a:lnTo>
                  <a:lnTo>
                    <a:pt x="2309997" y="383440"/>
                  </a:lnTo>
                  <a:lnTo>
                    <a:pt x="2341471" y="414914"/>
                  </a:lnTo>
                  <a:lnTo>
                    <a:pt x="2371909" y="447396"/>
                  </a:lnTo>
                  <a:lnTo>
                    <a:pt x="2401285" y="480860"/>
                  </a:lnTo>
                  <a:lnTo>
                    <a:pt x="2429572" y="515278"/>
                  </a:lnTo>
                  <a:lnTo>
                    <a:pt x="2456742" y="550624"/>
                  </a:lnTo>
                  <a:lnTo>
                    <a:pt x="2482769" y="586870"/>
                  </a:lnTo>
                  <a:lnTo>
                    <a:pt x="2507625" y="623989"/>
                  </a:lnTo>
                  <a:lnTo>
                    <a:pt x="2531283" y="661954"/>
                  </a:lnTo>
                  <a:lnTo>
                    <a:pt x="2553717" y="700739"/>
                  </a:lnTo>
                  <a:lnTo>
                    <a:pt x="2574900" y="740316"/>
                  </a:lnTo>
                  <a:lnTo>
                    <a:pt x="2594804" y="780658"/>
                  </a:lnTo>
                  <a:lnTo>
                    <a:pt x="2613402" y="821739"/>
                  </a:lnTo>
                  <a:lnTo>
                    <a:pt x="2630668" y="863531"/>
                  </a:lnTo>
                  <a:lnTo>
                    <a:pt x="2646574" y="906007"/>
                  </a:lnTo>
                  <a:lnTo>
                    <a:pt x="2661093" y="949140"/>
                  </a:lnTo>
                  <a:lnTo>
                    <a:pt x="2674199" y="992904"/>
                  </a:lnTo>
                  <a:lnTo>
                    <a:pt x="2685864" y="1037270"/>
                  </a:lnTo>
                  <a:lnTo>
                    <a:pt x="2696062" y="1082213"/>
                  </a:lnTo>
                  <a:lnTo>
                    <a:pt x="2704764" y="1127705"/>
                  </a:lnTo>
                  <a:lnTo>
                    <a:pt x="2711945" y="1173719"/>
                  </a:lnTo>
                  <a:lnTo>
                    <a:pt x="2717577" y="1220228"/>
                  </a:lnTo>
                  <a:lnTo>
                    <a:pt x="2721634" y="1267205"/>
                  </a:lnTo>
                  <a:lnTo>
                    <a:pt x="2724088" y="1314623"/>
                  </a:lnTo>
                  <a:lnTo>
                    <a:pt x="2724912" y="1362456"/>
                  </a:lnTo>
                  <a:close/>
                </a:path>
              </a:pathLst>
            </a:custGeom>
            <a:ln w="31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1475" y="2406396"/>
              <a:ext cx="3819525" cy="311657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93516" y="903686"/>
            <a:ext cx="6785221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35" dirty="0">
                <a:solidFill>
                  <a:srgbClr val="002060"/>
                </a:solidFill>
              </a:rPr>
              <a:t>Evidence</a:t>
            </a:r>
            <a:r>
              <a:rPr sz="2800" spc="-200" dirty="0">
                <a:solidFill>
                  <a:srgbClr val="002060"/>
                </a:solidFill>
              </a:rPr>
              <a:t> </a:t>
            </a:r>
            <a:r>
              <a:rPr sz="2800" dirty="0">
                <a:solidFill>
                  <a:srgbClr val="002060"/>
                </a:solidFill>
              </a:rPr>
              <a:t>&amp;</a:t>
            </a:r>
            <a:r>
              <a:rPr sz="2800" spc="-195" dirty="0">
                <a:solidFill>
                  <a:srgbClr val="002060"/>
                </a:solidFill>
              </a:rPr>
              <a:t> </a:t>
            </a:r>
            <a:r>
              <a:rPr sz="2800" spc="-75" dirty="0">
                <a:solidFill>
                  <a:srgbClr val="002060"/>
                </a:solidFill>
              </a:rPr>
              <a:t>Review</a:t>
            </a:r>
            <a:r>
              <a:rPr sz="2800" spc="-200" dirty="0">
                <a:solidFill>
                  <a:srgbClr val="002060"/>
                </a:solidFill>
              </a:rPr>
              <a:t> </a:t>
            </a:r>
            <a:r>
              <a:rPr sz="2800" spc="-95" dirty="0">
                <a:solidFill>
                  <a:srgbClr val="002060"/>
                </a:solidFill>
              </a:rPr>
              <a:t>Approach</a:t>
            </a:r>
            <a:endParaRPr sz="2800" dirty="0">
              <a:solidFill>
                <a:srgbClr val="002060"/>
              </a:solidFill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11"/>
          </p:nvPr>
        </p:nvSpPr>
        <p:spPr>
          <a:xfrm>
            <a:off x="4842932" y="6524187"/>
            <a:ext cx="5901459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PAGE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12"/>
          </p:nvPr>
        </p:nvSpPr>
        <p:spPr>
          <a:xfrm>
            <a:off x="10837333" y="6524828"/>
            <a:ext cx="973667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25" normalizeH="0" baseline="3472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|</a:t>
            </a:r>
            <a:r>
              <a:rPr kumimoji="0" sz="1200" b="0" i="0" u="none" strike="noStrike" kern="1200" cap="none" spc="22" normalizeH="0" baseline="3472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fld id="{81D60167-4931-47E6-BA6A-407CBD079E47}" type="slidenum"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1270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6746" y="3203829"/>
            <a:ext cx="209677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algn="ctr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Document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standards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review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applied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in</a:t>
            </a:r>
            <a:r>
              <a:rPr kumimoji="0" sz="1400" b="0" i="0" u="none" strike="noStrike" kern="1200" cap="none" spc="1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Standard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Operating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Procedure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reviewers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document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their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justification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400" b="0" i="0" u="none" strike="noStrike" kern="1200" cap="none" spc="8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each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determination.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0853" y="3203829"/>
            <a:ext cx="209740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1905" algn="ctr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Ensure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reviewers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sufficient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training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apply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standards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review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uniformly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challenges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submitted.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90990" y="3203829"/>
            <a:ext cx="212407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-635" algn="ctr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Require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reviewers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submit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affidavits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ensure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there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conflict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interest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making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determinations.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16" name="object 16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33604" y="6574332"/>
            <a:ext cx="1430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709" y="697991"/>
            <a:ext cx="5666740" cy="5318760"/>
            <a:chOff x="0" y="611123"/>
            <a:chExt cx="5666740" cy="5318760"/>
          </a:xfrm>
        </p:grpSpPr>
        <p:sp>
          <p:nvSpPr>
            <p:cNvPr id="3" name="object 3"/>
            <p:cNvSpPr/>
            <p:nvPr/>
          </p:nvSpPr>
          <p:spPr>
            <a:xfrm>
              <a:off x="0" y="2208276"/>
              <a:ext cx="525780" cy="2124710"/>
            </a:xfrm>
            <a:custGeom>
              <a:avLst/>
              <a:gdLst/>
              <a:ahLst/>
              <a:cxnLst/>
              <a:rect l="l" t="t" r="r" b="b"/>
              <a:pathLst>
                <a:path w="525780" h="2124710">
                  <a:moveTo>
                    <a:pt x="525780" y="0"/>
                  </a:moveTo>
                  <a:lnTo>
                    <a:pt x="0" y="0"/>
                  </a:lnTo>
                  <a:lnTo>
                    <a:pt x="0" y="2124456"/>
                  </a:lnTo>
                  <a:lnTo>
                    <a:pt x="525780" y="2124456"/>
                  </a:lnTo>
                  <a:lnTo>
                    <a:pt x="52578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" y="611123"/>
              <a:ext cx="5140452" cy="531876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562075" y="1970024"/>
            <a:ext cx="317500" cy="2449830"/>
            <a:chOff x="6167628" y="2549651"/>
            <a:chExt cx="317500" cy="2449830"/>
          </a:xfrm>
        </p:grpSpPr>
        <p:sp>
          <p:nvSpPr>
            <p:cNvPr id="7" name="object 7"/>
            <p:cNvSpPr/>
            <p:nvPr/>
          </p:nvSpPr>
          <p:spPr>
            <a:xfrm>
              <a:off x="6327648" y="2549651"/>
              <a:ext cx="0" cy="2449830"/>
            </a:xfrm>
            <a:custGeom>
              <a:avLst/>
              <a:gdLst/>
              <a:ahLst/>
              <a:cxnLst/>
              <a:rect l="l" t="t" r="r" b="b"/>
              <a:pathLst>
                <a:path h="2449829">
                  <a:moveTo>
                    <a:pt x="0" y="0"/>
                  </a:moveTo>
                  <a:lnTo>
                    <a:pt x="0" y="2449449"/>
                  </a:lnTo>
                </a:path>
              </a:pathLst>
            </a:custGeom>
            <a:ln w="6096">
              <a:solidFill>
                <a:srgbClr val="9F958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7628" y="2668549"/>
              <a:ext cx="316966" cy="31696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4684" y="2735579"/>
              <a:ext cx="187451" cy="18745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7628" y="3040405"/>
              <a:ext cx="316966" cy="3169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4684" y="3107435"/>
              <a:ext cx="187451" cy="1874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7628" y="3412261"/>
              <a:ext cx="316966" cy="31696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4684" y="3479291"/>
              <a:ext cx="187451" cy="1874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7628" y="3784117"/>
              <a:ext cx="316966" cy="31696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4684" y="3851147"/>
              <a:ext cx="187451" cy="1874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7628" y="4155973"/>
              <a:ext cx="316966" cy="31696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4684" y="4223003"/>
              <a:ext cx="187451" cy="1874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7628" y="4527829"/>
              <a:ext cx="316966" cy="31696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4684" y="4594859"/>
              <a:ext cx="187451" cy="18745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484594" y="1535892"/>
            <a:ext cx="5193030" cy="406970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You</a:t>
            </a:r>
            <a:r>
              <a:rPr kumimoji="0" sz="16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will</a:t>
            </a:r>
            <a:r>
              <a:rPr kumimoji="0" sz="16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need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41959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Entity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website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0" lvl="0" indent="0" algn="l" defTabSz="4572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Primary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contact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name,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email,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phone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0" lvl="0" indent="0" algn="l" defTabSz="4572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0" lvl="0" indent="0" algn="l" defTabSz="4572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Physical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address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461009" lvl="0" indent="0" algn="l" defTabSz="457200" rtl="0" eaLnBrk="1" fontAlgn="auto" latinLnBrk="0" hangingPunct="1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ISPs: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FCC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Registration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Number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Secretary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State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registration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41959" marR="0" lvl="0" indent="0" algn="l" defTabSz="457200" rtl="0" eaLnBrk="1" fontAlgn="auto" latinLnBrk="0" hangingPunct="1">
              <a:lnSpc>
                <a:spcPct val="6841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Additional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documentation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to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verify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identity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(optional)</a:t>
            </a:r>
            <a:endParaRPr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25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25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12700" marR="508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25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Note</a:t>
            </a:r>
            <a:r>
              <a:rPr kumimoji="0" sz="1200" b="1" i="0" u="none" strike="noStrike" kern="1200" cap="none" spc="-25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:</a:t>
            </a:r>
            <a:r>
              <a:rPr kumimoji="0" sz="1200" b="1" i="0" u="none" strike="noStrike" kern="1200" cap="none" spc="-13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2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recommend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your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organization's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primary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point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contact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process</a:t>
            </a:r>
            <a:r>
              <a:rPr kumimoji="0" sz="1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register</a:t>
            </a: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first. </a:t>
            </a:r>
            <a:r>
              <a:rPr kumimoji="0" sz="1200" b="0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Once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approved,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will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able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invite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additional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team 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members</a:t>
            </a:r>
            <a:r>
              <a:rPr kumimoji="0" sz="1200" b="0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</a:t>
            </a:r>
            <a:r>
              <a:rPr kumimoji="0" sz="1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12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portal.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22" name="object 22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26" name="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33604" y="6574332"/>
            <a:ext cx="1430020" cy="21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9"/>
              </a:rPr>
              <a:t>www.nj.gov/connect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BA006C-7FCD-1933-005F-4F57F1A0FF3D}"/>
              </a:ext>
            </a:extLst>
          </p:cNvPr>
          <p:cNvSpPr txBox="1"/>
          <p:nvPr/>
        </p:nvSpPr>
        <p:spPr>
          <a:xfrm>
            <a:off x="6269122" y="879648"/>
            <a:ext cx="4397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Register</a:t>
            </a:r>
            <a:r>
              <a:rPr kumimoji="0" lang="en-US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lang="en-US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online</a:t>
            </a:r>
            <a:r>
              <a:rPr kumimoji="0" lang="en-US" sz="18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challenge</a:t>
            </a:r>
            <a:r>
              <a:rPr kumimoji="0" lang="en-US" sz="180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18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portal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96963" y="412986"/>
            <a:ext cx="5114925" cy="5455920"/>
            <a:chOff x="589787" y="609600"/>
            <a:chExt cx="5114925" cy="5455920"/>
          </a:xfrm>
        </p:grpSpPr>
        <p:sp>
          <p:nvSpPr>
            <p:cNvPr id="3" name="object 3"/>
            <p:cNvSpPr/>
            <p:nvPr/>
          </p:nvSpPr>
          <p:spPr>
            <a:xfrm>
              <a:off x="5588508" y="609600"/>
              <a:ext cx="116205" cy="5455920"/>
            </a:xfrm>
            <a:custGeom>
              <a:avLst/>
              <a:gdLst/>
              <a:ahLst/>
              <a:cxnLst/>
              <a:rect l="l" t="t" r="r" b="b"/>
              <a:pathLst>
                <a:path w="116204" h="5455920">
                  <a:moveTo>
                    <a:pt x="0" y="5455920"/>
                  </a:moveTo>
                  <a:lnTo>
                    <a:pt x="115824" y="5455920"/>
                  </a:lnTo>
                  <a:lnTo>
                    <a:pt x="115824" y="0"/>
                  </a:lnTo>
                  <a:lnTo>
                    <a:pt x="0" y="0"/>
                  </a:lnTo>
                  <a:lnTo>
                    <a:pt x="0" y="545592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787" y="609600"/>
              <a:ext cx="4998720" cy="545592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vert="horz" wrap="square" lIns="0" tIns="13335" rIns="0" bIns="0" rtlCol="0">
            <a:spAutoFit/>
          </a:bodyPr>
          <a:lstStyle/>
          <a:p>
            <a:r>
              <a:rPr lang="en-US" dirty="0"/>
              <a:t>What’s Next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idx="1"/>
          </p:nvPr>
        </p:nvSpPr>
        <p:spPr>
          <a:xfrm>
            <a:off x="396317" y="2245287"/>
            <a:ext cx="6249188" cy="2340641"/>
          </a:xfrm>
        </p:spPr>
        <p:txBody>
          <a:bodyPr vert="horz" wrap="square" lIns="0" tIns="12065" rIns="0" bIns="0" rtlCol="0">
            <a:spAutoFit/>
          </a:bodyPr>
          <a:lstStyle/>
          <a:p>
            <a:endParaRPr lang="en-US" dirty="0"/>
          </a:p>
          <a:p>
            <a:r>
              <a:rPr lang="en-US" dirty="0"/>
              <a:t>Register to participate in the challenge process</a:t>
            </a:r>
          </a:p>
          <a:p>
            <a:r>
              <a:rPr lang="en-US" dirty="0"/>
              <a:t>Encourage participation in your communities</a:t>
            </a:r>
          </a:p>
          <a:p>
            <a:r>
              <a:rPr lang="en-US" dirty="0"/>
              <a:t>Visit our site to join future events and office hours </a:t>
            </a:r>
          </a:p>
          <a:p>
            <a:endParaRPr lang="en-US" dirty="0"/>
          </a:p>
        </p:txBody>
      </p:sp>
      <p:grpSp>
        <p:nvGrpSpPr>
          <p:cNvPr id="17" name="object 17"/>
          <p:cNvGrpSpPr/>
          <p:nvPr/>
        </p:nvGrpSpPr>
        <p:grpSpPr>
          <a:xfrm>
            <a:off x="0" y="6498337"/>
            <a:ext cx="12192000" cy="360045"/>
            <a:chOff x="0" y="6498337"/>
            <a:chExt cx="12192000" cy="360045"/>
          </a:xfrm>
        </p:grpSpPr>
        <p:sp>
          <p:nvSpPr>
            <p:cNvPr id="18" name="object 18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21568" y="188976"/>
            <a:ext cx="1050035" cy="2103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194809" y="4657803"/>
            <a:ext cx="3801745" cy="6210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</a:t>
            </a:r>
            <a:r>
              <a:rPr kumimoji="0" sz="16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Information,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Please</a:t>
            </a:r>
            <a:r>
              <a:rPr kumimoji="0" sz="16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Email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16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6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At: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22860" lvl="0" indent="0" algn="ctr" defTabSz="457200" rtl="0" eaLnBrk="1" fontAlgn="auto" latinLnBrk="0" hangingPunct="1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sng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+mn-ea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BROADBAND@bpu.nj.gov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329020"/>
            <a:ext cx="12192000" cy="6528979"/>
            <a:chOff x="0" y="329020"/>
            <a:chExt cx="12192000" cy="6528979"/>
          </a:xfrm>
        </p:grpSpPr>
        <p:sp>
          <p:nvSpPr>
            <p:cNvPr id="12" name="object 12"/>
            <p:cNvSpPr/>
            <p:nvPr/>
          </p:nvSpPr>
          <p:spPr>
            <a:xfrm>
              <a:off x="358902" y="381761"/>
              <a:ext cx="11476355" cy="0"/>
            </a:xfrm>
            <a:custGeom>
              <a:avLst/>
              <a:gdLst/>
              <a:ahLst/>
              <a:cxnLst/>
              <a:rect l="l" t="t" r="r" b="b"/>
              <a:pathLst>
                <a:path w="11476355">
                  <a:moveTo>
                    <a:pt x="0" y="0"/>
                  </a:moveTo>
                  <a:lnTo>
                    <a:pt x="11475974" y="0"/>
                  </a:lnTo>
                </a:path>
              </a:pathLst>
            </a:custGeom>
            <a:ln w="25908">
              <a:solidFill>
                <a:srgbClr val="F8EE9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0315129" y="329020"/>
              <a:ext cx="1536700" cy="125095"/>
            </a:xfrm>
            <a:custGeom>
              <a:avLst/>
              <a:gdLst/>
              <a:ahLst/>
              <a:cxnLst/>
              <a:rect l="l" t="t" r="r" b="b"/>
              <a:pathLst>
                <a:path w="1536700" h="125095">
                  <a:moveTo>
                    <a:pt x="1473708" y="0"/>
                  </a:moveTo>
                  <a:lnTo>
                    <a:pt x="62484" y="0"/>
                  </a:lnTo>
                  <a:lnTo>
                    <a:pt x="38163" y="4905"/>
                  </a:lnTo>
                  <a:lnTo>
                    <a:pt x="18302" y="18287"/>
                  </a:lnTo>
                  <a:lnTo>
                    <a:pt x="4910" y="38147"/>
                  </a:lnTo>
                  <a:lnTo>
                    <a:pt x="0" y="62483"/>
                  </a:lnTo>
                  <a:lnTo>
                    <a:pt x="4910" y="86820"/>
                  </a:lnTo>
                  <a:lnTo>
                    <a:pt x="18302" y="106679"/>
                  </a:lnTo>
                  <a:lnTo>
                    <a:pt x="38163" y="120062"/>
                  </a:lnTo>
                  <a:lnTo>
                    <a:pt x="62484" y="124967"/>
                  </a:lnTo>
                  <a:lnTo>
                    <a:pt x="1473708" y="124967"/>
                  </a:lnTo>
                  <a:lnTo>
                    <a:pt x="1498044" y="120062"/>
                  </a:lnTo>
                  <a:lnTo>
                    <a:pt x="1517904" y="106679"/>
                  </a:lnTo>
                  <a:lnTo>
                    <a:pt x="1531286" y="86820"/>
                  </a:lnTo>
                  <a:lnTo>
                    <a:pt x="1536192" y="62483"/>
                  </a:lnTo>
                  <a:lnTo>
                    <a:pt x="1531286" y="38147"/>
                  </a:lnTo>
                  <a:lnTo>
                    <a:pt x="1517903" y="18287"/>
                  </a:lnTo>
                  <a:lnTo>
                    <a:pt x="1498044" y="4905"/>
                  </a:lnTo>
                  <a:lnTo>
                    <a:pt x="147370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11167" y="2350008"/>
              <a:ext cx="4126991" cy="8305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33604" y="6574332"/>
            <a:ext cx="14300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www.nj.gov/connect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11"/>
          </p:nvPr>
        </p:nvSpPr>
        <p:spPr>
          <a:xfrm>
            <a:off x="11245723" y="6618244"/>
            <a:ext cx="47180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9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PAGE</a:t>
            </a:r>
            <a:r>
              <a:rPr kumimoji="0" sz="1000" b="0" i="0" u="none" strike="noStrike" kern="1200" cap="none" spc="-2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NO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xfrm>
            <a:off x="11717527" y="6591706"/>
            <a:ext cx="268604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r" defTabSz="4572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225" normalizeH="0" baseline="3472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|</a:t>
            </a:r>
            <a:r>
              <a:rPr kumimoji="0" sz="1200" b="0" i="0" u="none" strike="noStrike" kern="1200" cap="none" spc="22" normalizeH="0" baseline="347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fld id="{81D60167-4931-47E6-BA6A-407CBD079E47}" type="slidenum">
              <a:rPr kumimoji="0" sz="1000" b="0" i="0" u="none" strike="noStrike" kern="1200" cap="none" spc="55" normalizeH="0" baseline="0" noProof="0" dirty="0">
                <a:ln>
                  <a:noFill/>
                </a:ln>
                <a:solidFill>
                  <a:srgbClr val="B71E42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1270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B71E42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56A309-D495-D442-B319-F25E61526495}"/>
              </a:ext>
            </a:extLst>
          </p:cNvPr>
          <p:cNvSpPr txBox="1"/>
          <p:nvPr/>
        </p:nvSpPr>
        <p:spPr>
          <a:xfrm>
            <a:off x="3709156" y="3596030"/>
            <a:ext cx="428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86650" y="651001"/>
            <a:ext cx="3495039" cy="4511004"/>
          </a:xfrm>
          <a:custGeom>
            <a:avLst/>
            <a:gdLst/>
            <a:ahLst/>
            <a:cxnLst/>
            <a:rect l="l" t="t" r="r" b="b"/>
            <a:pathLst>
              <a:path w="4554220" h="5814060">
                <a:moveTo>
                  <a:pt x="4553712" y="0"/>
                </a:moveTo>
                <a:lnTo>
                  <a:pt x="0" y="0"/>
                </a:lnTo>
                <a:lnTo>
                  <a:pt x="0" y="5814059"/>
                </a:lnTo>
                <a:lnTo>
                  <a:pt x="4553712" y="5814059"/>
                </a:lnTo>
                <a:lnTo>
                  <a:pt x="4553712" y="0"/>
                </a:lnTo>
                <a:close/>
              </a:path>
            </a:pathLst>
          </a:custGeom>
          <a:solidFill>
            <a:srgbClr val="F8EE92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88976"/>
            <a:ext cx="12192000" cy="6669024"/>
            <a:chOff x="0" y="188975"/>
            <a:chExt cx="12192000" cy="6669024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0432" y="659705"/>
              <a:ext cx="3403091" cy="43921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1568" y="188975"/>
              <a:ext cx="1050035" cy="21031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86748F4-343D-6FB2-1BC8-3EB6BD0F0B80}"/>
              </a:ext>
            </a:extLst>
          </p:cNvPr>
          <p:cNvSpPr txBox="1"/>
          <p:nvPr/>
        </p:nvSpPr>
        <p:spPr>
          <a:xfrm>
            <a:off x="235723" y="1550645"/>
            <a:ext cx="7312559" cy="36206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26110" marR="6350" lvl="0" indent="-431165" algn="l" defTabSz="457200" rtl="0" eaLnBrk="1" fontAlgn="auto" latinLnBrk="0" hangingPunct="1">
              <a:lnSpc>
                <a:spcPct val="118226"/>
              </a:lnSpc>
              <a:spcBef>
                <a:spcPts val="2460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62651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Having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FCC</a:t>
            </a:r>
            <a:r>
              <a:rPr kumimoji="0" lang="en-US" sz="14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Fabric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permit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</a:t>
            </a:r>
            <a:r>
              <a:rPr kumimoji="0" lang="en-US" sz="1400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look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certain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makes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FCC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Fabric.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Specifically,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look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broadband-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serviceable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(BSLs)</a:t>
            </a:r>
            <a:r>
              <a:rPr kumimoji="0" lang="en-US" sz="1400" b="0" i="0" u="none" strike="noStrike" kern="1200" cap="none" spc="-7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14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1400" b="0" i="0" u="none" strike="noStrike" kern="1200" cap="none" spc="-7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26110" marR="10795" lvl="0" indent="-431165" algn="l" defTabSz="457200" rtl="0" eaLnBrk="1" fontAlgn="auto" latinLnBrk="0" hangingPunct="1">
              <a:lnSpc>
                <a:spcPct val="118226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62651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Having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BSLs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interpret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unserved</a:t>
            </a:r>
            <a:r>
              <a:rPr kumimoji="0" lang="en-US" sz="1400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underserved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(which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provided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Fabric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BSL</a:t>
            </a:r>
            <a:r>
              <a:rPr kumimoji="0" lang="en-US" sz="14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rather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street addresses).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26110" marR="90170" lvl="0" indent="-431165" algn="l" defTabSz="457200" rtl="0" eaLnBrk="1" fontAlgn="auto" latinLnBrk="0" hangingPunct="1">
              <a:lnSpc>
                <a:spcPct val="118226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62651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lang="en-US" sz="14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participate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lang="en-US" sz="1400" b="0" i="0" u="none" strike="noStrike" kern="1200" cap="none" spc="-7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locations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correctly</a:t>
            </a:r>
            <a:r>
              <a:rPr kumimoji="0" lang="en-US" sz="14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designated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either</a:t>
            </a:r>
            <a:r>
              <a:rPr kumimoji="0" lang="en-US" sz="14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served,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underserved,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unserved.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26110" marR="168275" lvl="0" indent="-431165" algn="l" defTabSz="457200" rtl="0" eaLnBrk="1" fontAlgn="auto" latinLnBrk="0" hangingPunct="1">
              <a:lnSpc>
                <a:spcPct val="118226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626518" algn="l"/>
              </a:tabLst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By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requesting</a:t>
            </a:r>
            <a:r>
              <a:rPr kumimoji="0" lang="en-US" sz="1400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Fabric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verify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BSLs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community,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help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make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sure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BEAD</a:t>
            </a:r>
            <a:r>
              <a:rPr kumimoji="0" lang="en-US" sz="14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funds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going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needed,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lang="en-US" sz="14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lang="en-US" sz="14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lang="en-US" sz="14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access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en-US" sz="14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400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speed</a:t>
            </a:r>
            <a:r>
              <a:rPr kumimoji="0" lang="en-US" sz="14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internet!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1F800-4CC5-B02F-6376-41FC4660A8FB}"/>
              </a:ext>
            </a:extLst>
          </p:cNvPr>
          <p:cNvSpPr txBox="1"/>
          <p:nvPr/>
        </p:nvSpPr>
        <p:spPr>
          <a:xfrm>
            <a:off x="510311" y="648664"/>
            <a:ext cx="5623112" cy="467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400" b="1" kern="100" cap="all" dirty="0">
                <a:solidFill>
                  <a:srgbClr val="002857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REQUEST A COSTQUEST LICENSE</a:t>
            </a:r>
            <a:endParaRPr lang="en-US" sz="1600" b="1" kern="100" dirty="0">
              <a:solidFill>
                <a:srgbClr val="2E74B5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419" y="760715"/>
            <a:ext cx="6931903" cy="4602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What</a:t>
            </a:r>
            <a:r>
              <a:rPr spc="-33" dirty="0"/>
              <a:t> </a:t>
            </a:r>
            <a:r>
              <a:rPr dirty="0"/>
              <a:t>type</a:t>
            </a:r>
            <a:r>
              <a:rPr spc="-40" dirty="0"/>
              <a:t> </a:t>
            </a:r>
            <a:r>
              <a:rPr dirty="0"/>
              <a:t>of</a:t>
            </a:r>
            <a:r>
              <a:rPr spc="-33" dirty="0"/>
              <a:t> </a:t>
            </a:r>
            <a:r>
              <a:rPr dirty="0"/>
              <a:t>license</a:t>
            </a:r>
            <a:r>
              <a:rPr spc="-47" dirty="0"/>
              <a:t> </a:t>
            </a:r>
            <a:r>
              <a:rPr dirty="0"/>
              <a:t>do</a:t>
            </a:r>
            <a:r>
              <a:rPr spc="-33" dirty="0"/>
              <a:t> </a:t>
            </a:r>
            <a:r>
              <a:rPr dirty="0"/>
              <a:t>I</a:t>
            </a:r>
            <a:r>
              <a:rPr spc="-47" dirty="0"/>
              <a:t> </a:t>
            </a:r>
            <a:r>
              <a:rPr spc="-13" dirty="0"/>
              <a:t>need?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2699" y="1957008"/>
            <a:ext cx="4794672" cy="19408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4572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33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I’m</a:t>
            </a:r>
            <a:r>
              <a:rPr kumimoji="0" sz="1733" b="1" i="0" u="none" strike="noStrike" kern="1200" cap="none" spc="-4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33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733" b="1" i="0" u="none" strike="noStrike" kern="1200" cap="none" spc="-27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33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</a:t>
            </a:r>
            <a:r>
              <a:rPr kumimoji="0" sz="1733" b="1" i="0" u="none" strike="noStrike" kern="1200" cap="none" spc="-7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33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733" b="1" i="0" u="none" strike="noStrike" kern="1200" cap="none" spc="-27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33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733" b="1" i="0" u="none" strike="noStrike" kern="1200" cap="none" spc="-2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33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</a:t>
            </a:r>
            <a:r>
              <a:rPr kumimoji="0" sz="1733" b="1" i="0" u="none" strike="noStrike" kern="1200" cap="none" spc="-4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33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733" b="1" i="0" u="none" strike="noStrike" kern="1200" cap="none" spc="-33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33" b="1" i="0" u="none" strike="noStrike" kern="1200" cap="none" spc="0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733" b="1" i="0" u="none" strike="noStrike" kern="1200" cap="none" spc="-27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733" b="1" i="0" u="none" strike="noStrike" kern="1200" cap="none" spc="-13" normalizeH="0" baseline="0" noProof="0" dirty="0">
                <a:ln>
                  <a:noFill/>
                </a:ln>
                <a:solidFill>
                  <a:srgbClr val="EC6B2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non-profit</a:t>
            </a:r>
            <a:endParaRPr kumimoji="0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25671" marR="0" lvl="0" indent="-423323" algn="l" defTabSz="457200" rtl="0" eaLnBrk="1" fontAlgn="auto" latinLnBrk="0" hangingPunct="1">
              <a:lnSpc>
                <a:spcPct val="100000"/>
              </a:lnSpc>
              <a:spcBef>
                <a:spcPts val="1773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625671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Tier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Tx/>
                <a:latin typeface="Arial" panose="020B0604020202020204" pitchFamily="34" charset="0"/>
                <a:hlinkClick r:id="rId2"/>
              </a:rPr>
              <a:t>https://apps.costquest.com/ntiatiererequest</a:t>
            </a:r>
            <a:r>
              <a:rPr lang="en-US" dirty="0">
                <a:solidFill>
                  <a:srgbClr val="0562C1"/>
                </a:solidFill>
                <a:latin typeface="Arial" panose="020B0604020202020204" pitchFamily="34" charset="0"/>
                <a:hlinkClick r:id="rId2"/>
              </a:rPr>
              <a:t>/</a:t>
            </a:r>
            <a:r>
              <a:rPr kumimoji="0" sz="1867" b="0" i="0" u="sng" strike="noStrike" kern="1200" cap="none" spc="-13" normalizeH="0" baseline="0" noProof="0" dirty="0" err="1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cs typeface="Arial"/>
                <a:hlinkClick r:id="rId2"/>
              </a:rPr>
              <a:t>ue</a:t>
            </a:r>
            <a:r>
              <a:rPr kumimoji="0" lang="en-US" sz="1867" b="0" i="0" u="sng" strike="noStrike" kern="1200" cap="none" spc="-13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3"/>
              </a:rPr>
              <a:t> </a:t>
            </a:r>
            <a:r>
              <a:rPr kumimoji="0" sz="1867" b="0" i="0" u="sng" strike="noStrike" kern="1200" cap="none" spc="-13" normalizeH="0" baseline="0" noProof="0" dirty="0" err="1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3"/>
              </a:rPr>
              <a:t>st</a:t>
            </a:r>
            <a:r>
              <a:rPr kumimoji="0" sz="1867" b="0" i="0" u="sng" strike="noStrike" kern="1200" cap="none" spc="-13" normalizeH="0" baseline="0" noProof="0" dirty="0">
                <a:ln>
                  <a:noFill/>
                </a:ln>
                <a:solidFill>
                  <a:srgbClr val="0562C1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3"/>
              </a:rPr>
              <a:t>/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9770" y="1921448"/>
            <a:ext cx="4833620" cy="196917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0" lvl="0" indent="0" algn="l" defTabSz="457200" rtl="0" eaLnBrk="1" fontAlgn="auto" latinLnBrk="0" hangingPunct="1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9AD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I’m</a:t>
            </a:r>
            <a:r>
              <a:rPr kumimoji="0" sz="2000" b="1" i="0" u="none" strike="noStrike" kern="1200" cap="none" spc="-53" normalizeH="0" baseline="0" noProof="0" dirty="0">
                <a:ln>
                  <a:noFill/>
                </a:ln>
                <a:solidFill>
                  <a:srgbClr val="F9AD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9AD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2000" b="1" i="0" u="none" strike="noStrike" kern="1200" cap="none" spc="-47" normalizeH="0" baseline="0" noProof="0" dirty="0">
                <a:ln>
                  <a:noFill/>
                </a:ln>
                <a:solidFill>
                  <a:srgbClr val="F9AD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9AD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internet</a:t>
            </a:r>
            <a:r>
              <a:rPr kumimoji="0" sz="2000" b="1" i="0" u="none" strike="noStrike" kern="1200" cap="none" spc="-47" normalizeH="0" baseline="0" noProof="0" dirty="0">
                <a:ln>
                  <a:noFill/>
                </a:ln>
                <a:solidFill>
                  <a:srgbClr val="F9AD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9AD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</a:t>
            </a:r>
            <a:r>
              <a:rPr kumimoji="0" sz="2000" b="1" i="0" u="none" strike="noStrike" kern="1200" cap="none" spc="-27" normalizeH="0" baseline="0" noProof="0" dirty="0">
                <a:ln>
                  <a:noFill/>
                </a:ln>
                <a:solidFill>
                  <a:srgbClr val="F9AD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13" normalizeH="0" baseline="0" noProof="0" dirty="0">
                <a:ln>
                  <a:noFill/>
                </a:ln>
                <a:solidFill>
                  <a:srgbClr val="F9AD1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64617" marR="0" lvl="0" indent="-423323" algn="l" defTabSz="457200" rtl="0" eaLnBrk="1" fontAlgn="auto" latinLnBrk="0" hangingPunct="1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664617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Tier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found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https://apps.costquest.com/NTIArequest/</a:t>
            </a:r>
            <a:r>
              <a:rPr kumimoji="0" sz="1867" b="0" i="0" u="sng" strike="noStrike" kern="1200" cap="none" spc="-13" normalizeH="0" baseline="0" noProof="0" dirty="0">
                <a:ln>
                  <a:noFill/>
                </a:ln>
                <a:solidFill>
                  <a:srgbClr val="FA2B5C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kumimoji="0" sz="1867" b="0" i="0" u="sng" strike="noStrike" kern="1200" cap="none" spc="-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562C1"/>
                  </a:solidFill>
                </a:uFill>
                <a:latin typeface="Arial"/>
                <a:ea typeface="+mn-ea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://apps.costquest.com/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sz="1867" u="sng" spc="-13" dirty="0" err="1">
                <a:solidFill>
                  <a:srgbClr val="FF0000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NTIArequest</a:t>
            </a:r>
            <a:r>
              <a:rPr sz="1867" u="sng" spc="-13" dirty="0">
                <a:solidFill>
                  <a:srgbClr val="FF0000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/</a:t>
            </a:r>
            <a:r>
              <a:rPr lang="en-US" sz="1867" u="sng" spc="-13" dirty="0">
                <a:solidFill>
                  <a:srgbClr val="FF0000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/ 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6827" y="3966882"/>
            <a:ext cx="3307079" cy="25145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23806" y="3429000"/>
            <a:ext cx="3814608" cy="32684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806" y="506476"/>
            <a:ext cx="14140145" cy="587293"/>
          </a:xfrm>
          <a:prstGeom prst="rect">
            <a:avLst/>
          </a:prstGeom>
        </p:spPr>
        <p:txBody>
          <a:bodyPr vert="horz" wrap="square" lIns="0" tIns="93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How</a:t>
            </a:r>
            <a:r>
              <a:rPr spc="-47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dirty="0"/>
              <a:t>I</a:t>
            </a:r>
            <a:r>
              <a:rPr spc="-47" dirty="0"/>
              <a:t> </a:t>
            </a:r>
            <a:r>
              <a:rPr dirty="0"/>
              <a:t>request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13" dirty="0"/>
              <a:t>license?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0499" y="1641673"/>
            <a:ext cx="9845887" cy="563060"/>
          </a:xfrm>
          <a:prstGeom prst="rect">
            <a:avLst/>
          </a:prstGeom>
        </p:spPr>
        <p:txBody>
          <a:bodyPr vert="horz" wrap="square" lIns="0" tIns="51647" rIns="0" bIns="0" rtlCol="0" anchor="t">
            <a:spAutoFit/>
          </a:bodyPr>
          <a:lstStyle/>
          <a:p>
            <a:pPr marL="448310" marR="6350" lvl="0" indent="-431165" algn="l" defTabSz="457200" rtl="0" eaLnBrk="1" fontAlgn="auto" latinLnBrk="0" hangingPunct="1">
              <a:lnSpc>
                <a:spcPct val="82758"/>
              </a:lnSpc>
              <a:spcBef>
                <a:spcPts val="407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48722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20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Create</a:t>
            </a: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0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username</a:t>
            </a:r>
            <a:r>
              <a:rPr kumimoji="0" sz="20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sz="20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FCC</a:t>
            </a:r>
            <a:r>
              <a:rPr kumimoji="0" sz="20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Commission</a:t>
            </a:r>
            <a:r>
              <a:rPr kumimoji="0" sz="20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</a:t>
            </a:r>
            <a:r>
              <a:rPr kumimoji="0" sz="20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</a:t>
            </a:r>
            <a:r>
              <a:rPr kumimoji="0" sz="2000" b="0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(CORES):</a:t>
            </a:r>
            <a:r>
              <a:rPr kumimoji="0" sz="2000" b="0" i="0" u="none" strike="noStrike" kern="1200" cap="none" spc="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sz="2000" b="0" i="0" u="none" strike="noStrike" kern="1200" cap="none" spc="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2000" b="0" i="0" u="none" strike="noStrike" kern="1200" cap="none" spc="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</a:t>
            </a:r>
            <a:r>
              <a:rPr kumimoji="0" sz="2000" b="0" i="0" u="none" strike="noStrike" kern="1200" cap="none" spc="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2000" b="0" i="0" u="none" strike="noStrike" kern="1200" cap="none" spc="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</a:t>
            </a:r>
            <a:r>
              <a:rPr kumimoji="0" sz="2000" b="0" i="0" u="none" strike="noStrike" kern="1200" cap="none" spc="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04977" y="2351025"/>
            <a:ext cx="9461500" cy="4225713"/>
            <a:chOff x="903732" y="1763268"/>
            <a:chExt cx="7096125" cy="31692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3732" y="1763268"/>
              <a:ext cx="7095742" cy="31691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70757" y="3744848"/>
              <a:ext cx="415290" cy="182245"/>
            </a:xfrm>
            <a:custGeom>
              <a:avLst/>
              <a:gdLst/>
              <a:ahLst/>
              <a:cxnLst/>
              <a:rect l="l" t="t" r="r" b="b"/>
              <a:pathLst>
                <a:path w="415289" h="182245">
                  <a:moveTo>
                    <a:pt x="324231" y="0"/>
                  </a:moveTo>
                  <a:lnTo>
                    <a:pt x="324231" y="45529"/>
                  </a:lnTo>
                  <a:lnTo>
                    <a:pt x="0" y="45529"/>
                  </a:lnTo>
                  <a:lnTo>
                    <a:pt x="0" y="136588"/>
                  </a:lnTo>
                  <a:lnTo>
                    <a:pt x="324231" y="136588"/>
                  </a:lnTo>
                  <a:lnTo>
                    <a:pt x="324231" y="182117"/>
                  </a:lnTo>
                  <a:lnTo>
                    <a:pt x="415290" y="91058"/>
                  </a:lnTo>
                  <a:lnTo>
                    <a:pt x="324231" y="0"/>
                  </a:lnTo>
                  <a:close/>
                </a:path>
              </a:pathLst>
            </a:custGeom>
            <a:solidFill>
              <a:srgbClr val="EB6B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770757" y="3744848"/>
              <a:ext cx="415290" cy="182245"/>
            </a:xfrm>
            <a:custGeom>
              <a:avLst/>
              <a:gdLst/>
              <a:ahLst/>
              <a:cxnLst/>
              <a:rect l="l" t="t" r="r" b="b"/>
              <a:pathLst>
                <a:path w="415289" h="182245">
                  <a:moveTo>
                    <a:pt x="0" y="45529"/>
                  </a:moveTo>
                  <a:lnTo>
                    <a:pt x="324231" y="45529"/>
                  </a:lnTo>
                  <a:lnTo>
                    <a:pt x="324231" y="0"/>
                  </a:lnTo>
                  <a:lnTo>
                    <a:pt x="415290" y="91058"/>
                  </a:lnTo>
                  <a:lnTo>
                    <a:pt x="324231" y="182117"/>
                  </a:lnTo>
                  <a:lnTo>
                    <a:pt x="324231" y="136588"/>
                  </a:lnTo>
                  <a:lnTo>
                    <a:pt x="0" y="136588"/>
                  </a:lnTo>
                  <a:lnTo>
                    <a:pt x="0" y="45529"/>
                  </a:lnTo>
                  <a:close/>
                </a:path>
              </a:pathLst>
            </a:custGeom>
            <a:ln w="9524">
              <a:solidFill>
                <a:srgbClr val="EB6B2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44982"/>
            <a:ext cx="3962400" cy="36515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3806" y="506476"/>
            <a:ext cx="14140145" cy="587293"/>
          </a:xfrm>
          <a:prstGeom prst="rect">
            <a:avLst/>
          </a:prstGeom>
        </p:spPr>
        <p:txBody>
          <a:bodyPr vert="horz" wrap="square" lIns="0" tIns="93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How</a:t>
            </a:r>
            <a:r>
              <a:rPr spc="-47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dirty="0"/>
              <a:t>I</a:t>
            </a:r>
            <a:r>
              <a:rPr spc="-47" dirty="0"/>
              <a:t> </a:t>
            </a:r>
            <a:r>
              <a:rPr dirty="0"/>
              <a:t>request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13" dirty="0"/>
              <a:t>license?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89382" y="1261514"/>
            <a:ext cx="8552873" cy="5293158"/>
          </a:xfrm>
          <a:prstGeom prst="rect">
            <a:avLst/>
          </a:prstGeom>
        </p:spPr>
        <p:txBody>
          <a:bodyPr vert="horz" wrap="square" lIns="0" tIns="169333" rIns="0" bIns="0" rtlCol="0" anchor="t">
            <a:spAutoFit/>
          </a:bodyPr>
          <a:lstStyle/>
          <a:p>
            <a:pPr marL="447875" marR="0" lvl="0" indent="-430943" algn="l" defTabSz="45720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47875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r>
              <a:rPr kumimoji="0" sz="2000" b="1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20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20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</a:t>
            </a:r>
            <a:r>
              <a:rPr kumimoji="0" sz="20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20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20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FCC</a:t>
            </a:r>
            <a:r>
              <a:rPr kumimoji="0" sz="20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(FRN).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57275" marR="6350" lvl="1" indent="-389255" algn="l" defTabSz="457200" rtl="0" eaLnBrk="1" fontAlgn="auto" latinLnBrk="0" hangingPunct="1">
              <a:lnSpc>
                <a:spcPct val="83379"/>
              </a:lnSpc>
              <a:spcBef>
                <a:spcPts val="1373"/>
              </a:spcBef>
              <a:spcAft>
                <a:spcPts val="0"/>
              </a:spcAft>
              <a:buClrTx/>
              <a:buSzPct val="71428"/>
              <a:buFontTx/>
              <a:buChar char="○"/>
              <a:tabLst>
                <a:tab pos="1057460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After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verifying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FCC username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account,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CORES system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username.</a:t>
            </a:r>
            <a:endParaRPr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57460" marR="0" lvl="1" indent="-423323" algn="l" defTabSz="457200" rtl="0" eaLnBrk="1" fontAlgn="auto" latinLnBrk="0" hangingPunct="1">
              <a:lnSpc>
                <a:spcPct val="100000"/>
              </a:lnSpc>
              <a:spcBef>
                <a:spcPts val="1087"/>
              </a:spcBef>
              <a:spcAft>
                <a:spcPts val="0"/>
              </a:spcAft>
              <a:buClrTx/>
              <a:buSzTx/>
              <a:buFontTx/>
              <a:buChar char="○"/>
              <a:tabLst>
                <a:tab pos="1057460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“Register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FRN”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menu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page.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57275" marR="422275" lvl="1" indent="-423545" algn="l" defTabSz="457200" rtl="0" eaLnBrk="1" fontAlgn="auto" latinLnBrk="0" hangingPunct="1">
              <a:lnSpc>
                <a:spcPct val="83379"/>
              </a:lnSpc>
              <a:spcBef>
                <a:spcPts val="1359"/>
              </a:spcBef>
              <a:spcAft>
                <a:spcPts val="0"/>
              </a:spcAft>
              <a:buClrTx/>
              <a:buSzTx/>
              <a:buFontTx/>
              <a:buChar char="○"/>
              <a:tabLst>
                <a:tab pos="1057460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 then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asked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specify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registering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entity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individual.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Select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“An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entity”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register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organization.</a:t>
            </a:r>
            <a:endParaRPr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57460" marR="0" lvl="1" indent="-423323" algn="l" defTabSz="457200" rtl="0" eaLnBrk="1" fontAlgn="auto" latinLnBrk="0" hangingPunct="1">
              <a:lnSpc>
                <a:spcPct val="100000"/>
              </a:lnSpc>
              <a:spcBef>
                <a:spcPts val="1087"/>
              </a:spcBef>
              <a:spcAft>
                <a:spcPts val="0"/>
              </a:spcAft>
              <a:buClrTx/>
              <a:buSzTx/>
              <a:buFontTx/>
              <a:buChar char="○"/>
              <a:tabLst>
                <a:tab pos="1057460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Fill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registration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form.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information: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67045" marR="0" lvl="2" indent="-406390" algn="l" defTabSz="457200" rtl="0" eaLnBrk="1" fontAlgn="auto" latinLnBrk="0" hangingPunct="1">
              <a:lnSpc>
                <a:spcPct val="100000"/>
              </a:lnSpc>
              <a:spcBef>
                <a:spcPts val="1147"/>
              </a:spcBef>
              <a:spcAft>
                <a:spcPts val="0"/>
              </a:spcAft>
              <a:buClrTx/>
              <a:buSzTx/>
              <a:buFontTx/>
              <a:buChar char="■"/>
              <a:tabLst>
                <a:tab pos="166704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Entity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type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(such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government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agency)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67045" marR="0" lvl="2" indent="-406390" algn="l" defTabSz="4572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Char char="■"/>
              <a:tabLst>
                <a:tab pos="166704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Entity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name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67045" marR="0" lvl="2" indent="-406390" algn="l" defTabSz="4572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Char char="■"/>
              <a:tabLst>
                <a:tab pos="166704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Employer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Identification</a:t>
            </a:r>
            <a:r>
              <a:rPr kumimoji="0" sz="1600" b="0" i="0" u="none" strike="noStrike" kern="1200" cap="none" spc="-7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(EIN)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67045" marR="0" lvl="2" indent="-406390" algn="l" defTabSz="4572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Char char="■"/>
              <a:tabLst>
                <a:tab pos="166704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Contact</a:t>
            </a:r>
            <a:r>
              <a:rPr kumimoji="0" sz="16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57460" marR="0" lvl="1" indent="-423323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Char char="○"/>
              <a:tabLst>
                <a:tab pos="1057460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“Submit”.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sz="1867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67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confirmation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page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new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FRN.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806" y="506476"/>
            <a:ext cx="14140145" cy="587293"/>
          </a:xfrm>
          <a:prstGeom prst="rect">
            <a:avLst/>
          </a:prstGeom>
        </p:spPr>
        <p:txBody>
          <a:bodyPr vert="horz" wrap="square" lIns="0" tIns="93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How</a:t>
            </a:r>
            <a:r>
              <a:rPr spc="-47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dirty="0"/>
              <a:t>I</a:t>
            </a:r>
            <a:r>
              <a:rPr spc="-47" dirty="0"/>
              <a:t> </a:t>
            </a:r>
            <a:r>
              <a:rPr dirty="0"/>
              <a:t>request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13" dirty="0"/>
              <a:t>license?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7934" y="1498751"/>
            <a:ext cx="9928860" cy="3518121"/>
          </a:xfrm>
          <a:prstGeom prst="rect">
            <a:avLst/>
          </a:prstGeom>
        </p:spPr>
        <p:txBody>
          <a:bodyPr vert="horz" wrap="square" lIns="0" tIns="169333" rIns="0" bIns="0" rtlCol="0" anchor="t">
            <a:spAutoFit/>
          </a:bodyPr>
          <a:lstStyle/>
          <a:p>
            <a:pPr marL="447875" marR="0" lvl="0" indent="-430943" algn="l" defTabSz="45720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47875" algn="l"/>
              </a:tabLst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r>
              <a:rPr kumimoji="0" sz="2000" b="1" i="0" u="none" strike="noStrike" kern="1200" cap="none" spc="-6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sz="2000" b="0" i="0" u="none" strike="noStrike" kern="1200" cap="none" spc="-6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Gather</a:t>
            </a: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needed</a:t>
            </a:r>
            <a:r>
              <a:rPr kumimoji="0" sz="2000" b="0" i="0" u="none" strike="noStrike" kern="1200" cap="none" spc="-4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</a:t>
            </a:r>
            <a:r>
              <a:rPr kumimoji="0" sz="20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20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20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Fabric</a:t>
            </a:r>
            <a:r>
              <a:rPr kumimoji="0" sz="2000" b="0" i="0" u="none" strike="noStrike" kern="1200" cap="none" spc="-5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</a:t>
            </a: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57460" marR="0" lvl="1" indent="-405543" algn="l" defTabSz="457200" rtl="0" eaLnBrk="1" fontAlgn="auto" latinLnBrk="0" hangingPunct="1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Tx/>
              <a:buSzPct val="85714"/>
              <a:buFontTx/>
              <a:buChar char="○"/>
              <a:tabLst>
                <a:tab pos="1057460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following</a:t>
            </a:r>
            <a:r>
              <a:rPr kumimoji="0" sz="186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information:</a:t>
            </a:r>
            <a:endParaRPr kumimoji="0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67045" marR="0" lvl="2" indent="-406390" algn="l" defTabSz="457200" rtl="0" eaLnBrk="1" fontAlgn="auto" latinLnBrk="0" hangingPunct="1">
              <a:lnSpc>
                <a:spcPct val="100000"/>
              </a:lnSpc>
              <a:spcBef>
                <a:spcPts val="1147"/>
              </a:spcBef>
              <a:spcAft>
                <a:spcPts val="0"/>
              </a:spcAft>
              <a:buClrTx/>
              <a:buSzTx/>
              <a:buFontTx/>
              <a:buChar char="■"/>
              <a:tabLst>
                <a:tab pos="166704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</a:t>
            </a:r>
            <a:r>
              <a:rPr kumimoji="0" sz="1600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FCC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FRN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(which</a:t>
            </a:r>
            <a:r>
              <a:rPr kumimoji="0" sz="16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received)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66875" marR="420370" lvl="2" indent="-405765" algn="just" defTabSz="457200" rtl="0" eaLnBrk="1" fontAlgn="auto" latinLnBrk="0" hangingPunct="1">
              <a:lnSpc>
                <a:spcPct val="82998"/>
              </a:lnSpc>
              <a:spcBef>
                <a:spcPts val="1353"/>
              </a:spcBef>
              <a:spcAft>
                <a:spcPts val="0"/>
              </a:spcAft>
              <a:buClrTx/>
              <a:buSzTx/>
              <a:buFontTx/>
              <a:buChar char="■"/>
              <a:tabLst>
                <a:tab pos="1667045" algn="l"/>
                <a:tab pos="166958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Company</a:t>
            </a:r>
            <a:r>
              <a:rPr kumimoji="0" sz="16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name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well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name,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title,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email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person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administering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</a:t>
            </a:r>
            <a:r>
              <a:rPr kumimoji="0" sz="1600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organization.</a:t>
            </a:r>
            <a:r>
              <a:rPr kumimoji="0" sz="16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administrator</a:t>
            </a:r>
            <a:r>
              <a:rPr kumimoji="0" sz="1600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will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responsible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distributing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data,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verifying</a:t>
            </a:r>
            <a:r>
              <a:rPr kumimoji="0" sz="1600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organization’s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coverage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area,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etc.</a:t>
            </a:r>
            <a:endParaRPr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667045" marR="0" lvl="2" indent="-40639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Tx/>
              <a:buChar char="■"/>
              <a:tabLst>
                <a:tab pos="166704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website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describes</a:t>
            </a:r>
            <a:r>
              <a:rPr kumimoji="0" sz="16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66875" marR="6350" lvl="2" indent="-405765" algn="l" defTabSz="457200" rtl="0" eaLnBrk="1" fontAlgn="auto" latinLnBrk="0" hangingPunct="1">
              <a:lnSpc>
                <a:spcPct val="82998"/>
              </a:lnSpc>
              <a:spcBef>
                <a:spcPts val="1360"/>
              </a:spcBef>
              <a:spcAft>
                <a:spcPts val="0"/>
              </a:spcAft>
              <a:buClrTx/>
              <a:buSzTx/>
              <a:buFontTx/>
              <a:buChar char="■"/>
              <a:tabLst>
                <a:tab pos="166704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Name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federal</a:t>
            </a:r>
            <a:r>
              <a:rPr kumimoji="0" sz="1600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broadband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associated</a:t>
            </a:r>
            <a:r>
              <a:rPr kumimoji="0" sz="1600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challenge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(for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purposes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BEAD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program,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put</a:t>
            </a:r>
            <a:r>
              <a:rPr kumimoji="0" sz="1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NTIA)</a:t>
            </a:r>
            <a:endParaRPr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667045" marR="0" lvl="2" indent="-406390" algn="l" defTabSz="457200" rtl="0" eaLnBrk="1" fontAlgn="auto" latinLnBrk="0" hangingPunct="1">
              <a:lnSpc>
                <a:spcPct val="100000"/>
              </a:lnSpc>
              <a:spcBef>
                <a:spcPts val="1107"/>
              </a:spcBef>
              <a:spcAft>
                <a:spcPts val="0"/>
              </a:spcAft>
              <a:buClrTx/>
              <a:buSzTx/>
              <a:buFontTx/>
              <a:buChar char="■"/>
              <a:tabLst>
                <a:tab pos="1667045" algn="l"/>
              </a:tabLst>
              <a:defRPr/>
            </a:pP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counties</a:t>
            </a:r>
            <a:r>
              <a:rPr kumimoji="0" sz="16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organization</a:t>
            </a:r>
            <a:r>
              <a:rPr kumimoji="0" sz="16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needs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licensed</a:t>
            </a:r>
            <a:r>
              <a:rPr kumimoji="0" sz="1600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Fabric</a:t>
            </a:r>
            <a:r>
              <a:rPr kumimoji="0" sz="1600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82127"/>
            <a:ext cx="2914905" cy="18135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806" y="506476"/>
            <a:ext cx="14140145" cy="587293"/>
          </a:xfrm>
          <a:prstGeom prst="rect">
            <a:avLst/>
          </a:prstGeom>
        </p:spPr>
        <p:txBody>
          <a:bodyPr vert="horz" wrap="square" lIns="0" tIns="93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dirty="0"/>
              <a:t>How</a:t>
            </a:r>
            <a:r>
              <a:rPr spc="-47" dirty="0"/>
              <a:t> </a:t>
            </a:r>
            <a:r>
              <a:rPr dirty="0"/>
              <a:t>do</a:t>
            </a:r>
            <a:r>
              <a:rPr spc="-60" dirty="0"/>
              <a:t> </a:t>
            </a:r>
            <a:r>
              <a:rPr dirty="0"/>
              <a:t>I</a:t>
            </a:r>
            <a:r>
              <a:rPr spc="-47" dirty="0"/>
              <a:t> </a:t>
            </a:r>
            <a:r>
              <a:rPr dirty="0"/>
              <a:t>request</a:t>
            </a:r>
            <a:r>
              <a:rPr spc="-40" dirty="0"/>
              <a:t> </a:t>
            </a:r>
            <a:r>
              <a:rPr dirty="0"/>
              <a:t>a</a:t>
            </a:r>
            <a:r>
              <a:rPr spc="-40" dirty="0"/>
              <a:t> </a:t>
            </a:r>
            <a:r>
              <a:rPr spc="-13" dirty="0"/>
              <a:t>license?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498752"/>
            <a:ext cx="4510413" cy="1778863"/>
          </a:xfrm>
          <a:prstGeom prst="rect">
            <a:avLst/>
          </a:prstGeom>
        </p:spPr>
        <p:txBody>
          <a:bodyPr vert="horz" wrap="square" lIns="0" tIns="169333" rIns="0" bIns="0" rtlCol="0" anchor="t">
            <a:spAutoFit/>
          </a:bodyPr>
          <a:lstStyle/>
          <a:p>
            <a:pPr marL="447875" marR="0" lvl="0" indent="-430943" algn="l" defTabSz="45720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Char char="●"/>
              <a:tabLst>
                <a:tab pos="44787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Step</a:t>
            </a: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4:</a:t>
            </a:r>
            <a:r>
              <a:rPr kumimoji="0" sz="2000" b="0" i="0" u="none" strike="noStrike" kern="1200" cap="none" spc="-4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</a:t>
            </a:r>
            <a:r>
              <a:rPr kumimoji="0" sz="2000" b="0" i="0" u="none" strike="noStrike" kern="1200" cap="none" spc="-27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your</a:t>
            </a:r>
            <a:r>
              <a:rPr kumimoji="0" sz="2000" b="0" i="0" u="none" strike="noStrike" kern="1200" cap="none" spc="-3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13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license!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57275" marR="67310" lvl="1" indent="-405765" algn="l" defTabSz="457200" rtl="0" eaLnBrk="1" fontAlgn="auto" latinLnBrk="0" hangingPunct="1">
              <a:lnSpc>
                <a:spcPct val="83379"/>
              </a:lnSpc>
              <a:spcBef>
                <a:spcPts val="1373"/>
              </a:spcBef>
              <a:spcAft>
                <a:spcPts val="0"/>
              </a:spcAft>
              <a:buClrTx/>
              <a:buSzPct val="85714"/>
              <a:buFontTx/>
              <a:buChar char="○"/>
              <a:tabLst>
                <a:tab pos="1057460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</a:t>
            </a:r>
            <a:r>
              <a:rPr kumimoji="0" sz="1867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instructions,</a:t>
            </a:r>
            <a:r>
              <a:rPr kumimoji="0" sz="1867" b="0" i="0" u="none" strike="noStrike" kern="1200" cap="none" spc="-6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86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“Continue”.</a:t>
            </a:r>
            <a:endParaRPr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057275" marR="6350" lvl="1" indent="-423545" algn="l" defTabSz="457200" rtl="0" eaLnBrk="1" fontAlgn="auto" latinLnBrk="0" hangingPunct="1">
              <a:lnSpc>
                <a:spcPct val="83379"/>
              </a:lnSpc>
              <a:spcBef>
                <a:spcPts val="1347"/>
              </a:spcBef>
              <a:spcAft>
                <a:spcPts val="0"/>
              </a:spcAft>
              <a:buClrTx/>
              <a:buSzTx/>
              <a:buFontTx/>
              <a:buChar char="○"/>
              <a:tabLst>
                <a:tab pos="1057460" algn="l"/>
              </a:tabLst>
              <a:defRPr/>
            </a:pP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Fill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67" b="0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</a:t>
            </a:r>
            <a:r>
              <a:rPr kumimoji="0" sz="1867" b="0" i="0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</a:t>
            </a:r>
            <a:r>
              <a:rPr kumimoji="0" sz="1867" b="0" i="0" u="none" strike="noStrike" kern="1200" cap="none" spc="-4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“Submit</a:t>
            </a:r>
            <a:r>
              <a:rPr kumimoji="0" sz="1867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67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Request”.</a:t>
            </a:r>
            <a:endParaRPr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40531" y="1690623"/>
            <a:ext cx="5305213" cy="4769272"/>
            <a:chOff x="4530398" y="1267967"/>
            <a:chExt cx="3978910" cy="35769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30398" y="1267967"/>
              <a:ext cx="3978794" cy="35768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37073" y="4215002"/>
              <a:ext cx="707390" cy="222885"/>
            </a:xfrm>
            <a:custGeom>
              <a:avLst/>
              <a:gdLst/>
              <a:ahLst/>
              <a:cxnLst/>
              <a:rect l="l" t="t" r="r" b="b"/>
              <a:pathLst>
                <a:path w="707389" h="222885">
                  <a:moveTo>
                    <a:pt x="595884" y="0"/>
                  </a:moveTo>
                  <a:lnTo>
                    <a:pt x="595884" y="55626"/>
                  </a:lnTo>
                  <a:lnTo>
                    <a:pt x="0" y="55626"/>
                  </a:lnTo>
                  <a:lnTo>
                    <a:pt x="0" y="166878"/>
                  </a:lnTo>
                  <a:lnTo>
                    <a:pt x="595884" y="166878"/>
                  </a:lnTo>
                  <a:lnTo>
                    <a:pt x="595884" y="222504"/>
                  </a:lnTo>
                  <a:lnTo>
                    <a:pt x="707136" y="111252"/>
                  </a:lnTo>
                  <a:lnTo>
                    <a:pt x="595884" y="0"/>
                  </a:lnTo>
                  <a:close/>
                </a:path>
              </a:pathLst>
            </a:custGeom>
            <a:solidFill>
              <a:srgbClr val="EB6B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537073" y="4215002"/>
              <a:ext cx="707390" cy="222885"/>
            </a:xfrm>
            <a:custGeom>
              <a:avLst/>
              <a:gdLst/>
              <a:ahLst/>
              <a:cxnLst/>
              <a:rect l="l" t="t" r="r" b="b"/>
              <a:pathLst>
                <a:path w="707389" h="222885">
                  <a:moveTo>
                    <a:pt x="0" y="55626"/>
                  </a:moveTo>
                  <a:lnTo>
                    <a:pt x="595884" y="55626"/>
                  </a:lnTo>
                  <a:lnTo>
                    <a:pt x="595884" y="0"/>
                  </a:lnTo>
                  <a:lnTo>
                    <a:pt x="707136" y="111252"/>
                  </a:lnTo>
                  <a:lnTo>
                    <a:pt x="595884" y="222504"/>
                  </a:lnTo>
                  <a:lnTo>
                    <a:pt x="595884" y="166878"/>
                  </a:lnTo>
                  <a:lnTo>
                    <a:pt x="0" y="166878"/>
                  </a:lnTo>
                  <a:lnTo>
                    <a:pt x="0" y="55626"/>
                  </a:lnTo>
                  <a:close/>
                </a:path>
              </a:pathLst>
            </a:custGeom>
            <a:ln w="9524">
              <a:solidFill>
                <a:srgbClr val="EB6B2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13">
            <a:extLst>
              <a:ext uri="{FF2B5EF4-FFF2-40B4-BE49-F238E27FC236}">
                <a16:creationId xmlns:a16="http://schemas.microsoft.com/office/drawing/2014/main" id="{B7DE49D0-8A18-8B79-E034-F81EF4145538}"/>
              </a:ext>
            </a:extLst>
          </p:cNvPr>
          <p:cNvGrpSpPr/>
          <p:nvPr/>
        </p:nvGrpSpPr>
        <p:grpSpPr>
          <a:xfrm>
            <a:off x="0" y="188976"/>
            <a:ext cx="12192000" cy="6669024"/>
            <a:chOff x="0" y="188975"/>
            <a:chExt cx="12192000" cy="6669024"/>
          </a:xfrm>
        </p:grpSpPr>
        <p:pic>
          <p:nvPicPr>
            <p:cNvPr id="5" name="object 14">
              <a:extLst>
                <a:ext uri="{FF2B5EF4-FFF2-40B4-BE49-F238E27FC236}">
                  <a16:creationId xmlns:a16="http://schemas.microsoft.com/office/drawing/2014/main" id="{6A6FB7F8-DB8F-DC6A-C41D-ECC20D44189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0432" y="659705"/>
              <a:ext cx="3403091" cy="4392167"/>
            </a:xfrm>
            <a:prstGeom prst="rect">
              <a:avLst/>
            </a:prstGeom>
          </p:spPr>
        </p:pic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D90FE5E4-B04F-2CE6-3008-DA6188C73F3C}"/>
                </a:ext>
              </a:extLst>
            </p:cNvPr>
            <p:cNvSpPr/>
            <p:nvPr/>
          </p:nvSpPr>
          <p:spPr>
            <a:xfrm>
              <a:off x="0" y="6515099"/>
              <a:ext cx="12192000" cy="342900"/>
            </a:xfrm>
            <a:custGeom>
              <a:avLst/>
              <a:gdLst/>
              <a:ahLst/>
              <a:cxnLst/>
              <a:rect l="l" t="t" r="r" b="b"/>
              <a:pathLst>
                <a:path w="12192000" h="342900">
                  <a:moveTo>
                    <a:pt x="12192000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192000" y="342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7" name="object 18">
              <a:extLst>
                <a:ext uri="{FF2B5EF4-FFF2-40B4-BE49-F238E27FC236}">
                  <a16:creationId xmlns:a16="http://schemas.microsoft.com/office/drawing/2014/main" id="{F92F9B9F-4658-D7D3-C9D2-04C67290093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8980" y="6515102"/>
              <a:ext cx="5113020" cy="342861"/>
            </a:xfrm>
            <a:prstGeom prst="rect">
              <a:avLst/>
            </a:prstGeom>
          </p:spPr>
        </p:pic>
        <p:pic>
          <p:nvPicPr>
            <p:cNvPr id="8" name="object 19">
              <a:extLst>
                <a:ext uri="{FF2B5EF4-FFF2-40B4-BE49-F238E27FC236}">
                  <a16:creationId xmlns:a16="http://schemas.microsoft.com/office/drawing/2014/main" id="{079E4646-7B55-B515-EEC5-6471F6C5CF6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515102"/>
              <a:ext cx="5113019" cy="342861"/>
            </a:xfrm>
            <a:prstGeom prst="rect">
              <a:avLst/>
            </a:prstGeom>
          </p:spPr>
        </p:pic>
        <p:sp>
          <p:nvSpPr>
            <p:cNvPr id="9" name="object 20">
              <a:extLst>
                <a:ext uri="{FF2B5EF4-FFF2-40B4-BE49-F238E27FC236}">
                  <a16:creationId xmlns:a16="http://schemas.microsoft.com/office/drawing/2014/main" id="{ED516A84-D537-6CBD-93C4-7DD73C485042}"/>
                </a:ext>
              </a:extLst>
            </p:cNvPr>
            <p:cNvSpPr/>
            <p:nvPr/>
          </p:nvSpPr>
          <p:spPr>
            <a:xfrm>
              <a:off x="0" y="6498337"/>
              <a:ext cx="12192000" cy="15240"/>
            </a:xfrm>
            <a:custGeom>
              <a:avLst/>
              <a:gdLst/>
              <a:ahLst/>
              <a:cxnLst/>
              <a:rect l="l" t="t" r="r" b="b"/>
              <a:pathLst>
                <a:path w="12192000" h="15240">
                  <a:moveTo>
                    <a:pt x="12192000" y="0"/>
                  </a:moveTo>
                  <a:lnTo>
                    <a:pt x="0" y="0"/>
                  </a:lnTo>
                  <a:lnTo>
                    <a:pt x="0" y="15238"/>
                  </a:lnTo>
                  <a:lnTo>
                    <a:pt x="12192000" y="1523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8EE92"/>
            </a:solidFill>
          </p:spPr>
          <p:txBody>
            <a:bodyPr wrap="square" lIns="0" tIns="0" rIns="0" bIns="0" rtlCol="0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10" name="object 21">
              <a:extLst>
                <a:ext uri="{FF2B5EF4-FFF2-40B4-BE49-F238E27FC236}">
                  <a16:creationId xmlns:a16="http://schemas.microsoft.com/office/drawing/2014/main" id="{0AE23C9A-2AE2-CFBC-4209-18F992745CF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1568" y="188975"/>
              <a:ext cx="1050035" cy="210312"/>
            </a:xfrm>
            <a:prstGeom prst="rect">
              <a:avLst/>
            </a:prstGeom>
          </p:spPr>
        </p:pic>
      </p:grpSp>
      <p:sp>
        <p:nvSpPr>
          <p:cNvPr id="11" name="object 3">
            <a:extLst>
              <a:ext uri="{FF2B5EF4-FFF2-40B4-BE49-F238E27FC236}">
                <a16:creationId xmlns:a16="http://schemas.microsoft.com/office/drawing/2014/main" id="{FE6A08C5-4987-5B20-711D-E384B9126895}"/>
              </a:ext>
            </a:extLst>
          </p:cNvPr>
          <p:cNvSpPr txBox="1"/>
          <p:nvPr/>
        </p:nvSpPr>
        <p:spPr>
          <a:xfrm>
            <a:off x="910768" y="572889"/>
            <a:ext cx="3530064" cy="601874"/>
          </a:xfrm>
          <a:prstGeom prst="rect">
            <a:avLst/>
          </a:prstGeom>
        </p:spPr>
        <p:txBody>
          <a:bodyPr vert="horz" wrap="square" lIns="0" tIns="169333" rIns="0" bIns="0" rtlCol="0">
            <a:spAutoFit/>
          </a:bodyPr>
          <a:lstStyle/>
          <a:p>
            <a:pPr marL="16932" marR="0" lvl="0" algn="l" defTabSz="45720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>
                <a:tab pos="4478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Mapping overview 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3CD117BC-75CF-0F63-FA15-F1BEA423B856}"/>
              </a:ext>
            </a:extLst>
          </p:cNvPr>
          <p:cNvSpPr txBox="1"/>
          <p:nvPr/>
        </p:nvSpPr>
        <p:spPr>
          <a:xfrm>
            <a:off x="748837" y="1752667"/>
            <a:ext cx="7202858" cy="2083883"/>
          </a:xfrm>
          <a:prstGeom prst="rect">
            <a:avLst/>
          </a:prstGeom>
        </p:spPr>
        <p:txBody>
          <a:bodyPr vert="horz" wrap="square" lIns="0" tIns="169333" rIns="0" bIns="0" rtlCol="0">
            <a:spAutoFit/>
          </a:bodyPr>
          <a:lstStyle/>
          <a:p>
            <a:pPr marL="16932" marR="0" lvl="0" algn="l" defTabSz="45720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>
                <a:tab pos="447875" algn="l"/>
              </a:tabLst>
              <a:defRPr/>
            </a:pPr>
            <a:r>
              <a:rPr lang="en-US" sz="2000" dirty="0">
                <a:solidFill>
                  <a:srgbClr val="252525"/>
                </a:solidFill>
                <a:latin typeface="Arial"/>
                <a:cs typeface="Arial"/>
              </a:rPr>
              <a:t>The OBC webpage will provide a map which will include the Broadband Serviceable Locations (BSL)used for the Challenge process. </a:t>
            </a:r>
          </a:p>
          <a:p>
            <a:pPr marL="0" marR="0">
              <a:lnSpc>
                <a:spcPct val="107000"/>
              </a:lnSpc>
              <a:spcBef>
                <a:spcPts val="900"/>
              </a:spcBef>
              <a:spcAft>
                <a:spcPts val="900"/>
              </a:spcAft>
            </a:pPr>
            <a:r>
              <a:rPr lang="en-US" sz="1800" kern="0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BSLs are based on the May 10, 2024, version of the FCC’s Broadband Data Collection and version 4.0 of the FCC’s BSL Location Fabric.</a:t>
            </a:r>
            <a:endParaRPr lang="en-US" sz="1800" kern="100" dirty="0"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4648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c968e2-ee87-41b9-8fa8-4cd604c6e8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44E40FD4B6E44E8C95B60B306FD587" ma:contentTypeVersion="16" ma:contentTypeDescription="Create a new document." ma:contentTypeScope="" ma:versionID="d1fd266961a48bd3cb3a02f5c3b5362a">
  <xsd:schema xmlns:xsd="http://www.w3.org/2001/XMLSchema" xmlns:xs="http://www.w3.org/2001/XMLSchema" xmlns:p="http://schemas.microsoft.com/office/2006/metadata/properties" xmlns:ns3="39c968e2-ee87-41b9-8fa8-4cd604c6e882" xmlns:ns4="ba291332-5843-45d8-bfc3-9844fb3e26da" targetNamespace="http://schemas.microsoft.com/office/2006/metadata/properties" ma:root="true" ma:fieldsID="74726b37cf8faa81bda48e94eb3405c8" ns3:_="" ns4:_="">
    <xsd:import namespace="39c968e2-ee87-41b9-8fa8-4cd604c6e882"/>
    <xsd:import namespace="ba291332-5843-45d8-bfc3-9844fb3e26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c968e2-ee87-41b9-8fa8-4cd604c6e8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91332-5843-45d8-bfc3-9844fb3e26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CAF142-90AC-4196-84D9-DF176B569148}">
  <ds:schemaRefs>
    <ds:schemaRef ds:uri="http://www.w3.org/XML/1998/namespace"/>
    <ds:schemaRef ds:uri="ba291332-5843-45d8-bfc3-9844fb3e26da"/>
    <ds:schemaRef ds:uri="http://purl.org/dc/elements/1.1/"/>
    <ds:schemaRef ds:uri="http://purl.org/dc/dcmitype/"/>
    <ds:schemaRef ds:uri="39c968e2-ee87-41b9-8fa8-4cd604c6e8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FAFC2C-1942-42F7-8E22-DBCD81B2A1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c968e2-ee87-41b9-8fa8-4cd604c6e882"/>
    <ds:schemaRef ds:uri="ba291332-5843-45d8-bfc3-9844fb3e2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EAD011-D48B-4632-84DE-499647EEE81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8178ef-2b90-40ee-86de-4595a529cba9}" enabled="1" method="Standard" siteId="{d6cff1bd-67dd-4ce8-945d-d07dc775672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1442</Words>
  <Application>Microsoft Office PowerPoint</Application>
  <PresentationFormat>Widescreen</PresentationFormat>
  <Paragraphs>148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Gallery</vt:lpstr>
      <vt:lpstr>PowerPoint Presentation</vt:lpstr>
      <vt:lpstr>PowerPoint Presentation</vt:lpstr>
      <vt:lpstr>PowerPoint Presentation</vt:lpstr>
      <vt:lpstr>What type of license do I need?</vt:lpstr>
      <vt:lpstr>How do I request a license?</vt:lpstr>
      <vt:lpstr>How do I request a license?</vt:lpstr>
      <vt:lpstr>How do I request a license?</vt:lpstr>
      <vt:lpstr>How do I request a license?</vt:lpstr>
      <vt:lpstr>PowerPoint Presentation</vt:lpstr>
      <vt:lpstr>Looks easy, but I still have questions</vt:lpstr>
      <vt:lpstr>Challenge Process Overview</vt:lpstr>
      <vt:lpstr>PowerPoint Presentation</vt:lpstr>
      <vt:lpstr>Challenge Phase</vt:lpstr>
      <vt:lpstr>PowerPoint Presentation</vt:lpstr>
      <vt:lpstr>Final Determination</vt:lpstr>
      <vt:lpstr>What are the Different Types of Allowable Challenges?</vt:lpstr>
      <vt:lpstr>Availability Challenge</vt:lpstr>
      <vt:lpstr>Speed Test Requirements</vt:lpstr>
      <vt:lpstr>Evidence &amp; Review Approach</vt:lpstr>
      <vt:lpstr>What’s Next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Bullard, Valarry</dc:creator>
  <cp:lastModifiedBy>Bullard, Valarry</cp:lastModifiedBy>
  <cp:revision>9</cp:revision>
  <dcterms:created xsi:type="dcterms:W3CDTF">2024-06-11T23:11:55Z</dcterms:created>
  <dcterms:modified xsi:type="dcterms:W3CDTF">2024-06-16T17:22:06Z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0x0101001344E40FD4B6E44E8C95B60B306FD587</vt:lpwstr>
  </property>
</Properties>
</file>